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9507200" cy="109728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12700"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12700"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12700"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firstCol>
    <a:lastRow>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12700"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lastRow>
    <a:firstRow>
      <a:tcTxStyle b="on"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838383"/>
              </a:solidFill>
              <a:prstDash val="solid"/>
              <a:miter lim="400000"/>
            </a:ln>
          </a:left>
          <a:right>
            <a:ln w="3175" cap="flat">
              <a:solidFill>
                <a:srgbClr val="838383"/>
              </a:solidFill>
              <a:prstDash val="solid"/>
              <a:miter lim="400000"/>
            </a:ln>
          </a:right>
          <a:top>
            <a:ln w="3175" cap="flat">
              <a:solidFill>
                <a:srgbClr val="838383"/>
              </a:solidFill>
              <a:prstDash val="solid"/>
              <a:miter lim="400000"/>
            </a:ln>
          </a:top>
          <a:bottom>
            <a:ln w="3175" cap="flat">
              <a:solidFill>
                <a:srgbClr val="838383"/>
              </a:solidFill>
              <a:prstDash val="solid"/>
              <a:miter lim="400000"/>
            </a:ln>
          </a:bottom>
          <a:insideH>
            <a:ln w="3175" cap="flat">
              <a:solidFill>
                <a:srgbClr val="838383"/>
              </a:solidFill>
              <a:prstDash val="solid"/>
              <a:miter lim="400000"/>
            </a:ln>
          </a:insideH>
          <a:insideV>
            <a:ln w="3175"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808080"/>
              </a:solidFill>
              <a:prstDash val="solid"/>
              <a:miter lim="400000"/>
            </a:ln>
          </a:right>
          <a:top>
            <a:ln w="3175" cap="flat">
              <a:solidFill>
                <a:srgbClr val="808080"/>
              </a:solidFill>
              <a:prstDash val="solid"/>
              <a:miter lim="400000"/>
            </a:ln>
          </a:top>
          <a:bottom>
            <a:ln w="3175" cap="flat">
              <a:solidFill>
                <a:srgbClr val="808080"/>
              </a:solidFill>
              <a:prstDash val="solid"/>
              <a:miter lim="400000"/>
            </a:ln>
          </a:bottom>
          <a:insideH>
            <a:ln w="3175" cap="flat">
              <a:solidFill>
                <a:srgbClr val="808080"/>
              </a:solidFill>
              <a:prstDash val="solid"/>
              <a:miter lim="400000"/>
            </a:ln>
          </a:insideH>
          <a:insideV>
            <a:ln w="3175"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12700" cap="flat">
              <a:solidFill>
                <a:schemeClr val="accent3"/>
              </a:solidFill>
              <a:prstDash val="solid"/>
              <a:miter lim="400000"/>
            </a:ln>
          </a:top>
          <a:bottom>
            <a:ln w="3175" cap="flat">
              <a:solidFill>
                <a:srgbClr val="4D4D4D"/>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4D4D4D"/>
              </a:solidFill>
              <a:prstDash val="solid"/>
              <a:miter lim="400000"/>
            </a:ln>
          </a:right>
          <a:top>
            <a:ln w="3175" cap="flat">
              <a:solidFill>
                <a:srgbClr val="4D4D4D"/>
              </a:solidFill>
              <a:prstDash val="solid"/>
              <a:miter lim="400000"/>
            </a:ln>
          </a:top>
          <a:bottom>
            <a:ln w="3175" cap="flat">
              <a:solidFill>
                <a:srgbClr val="4D4D4D"/>
              </a:solidFill>
              <a:prstDash val="solid"/>
              <a:miter lim="400000"/>
            </a:ln>
          </a:bottom>
          <a:insideH>
            <a:ln w="3175" cap="flat">
              <a:solidFill>
                <a:srgbClr val="4D4D4D"/>
              </a:solidFill>
              <a:prstDash val="solid"/>
              <a:miter lim="400000"/>
            </a:ln>
          </a:insideH>
          <a:insideV>
            <a:ln w="3175"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12700" cap="flat">
              <a:solidFill>
                <a:srgbClr val="F8BA00"/>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464646"/>
              </a:solidFill>
              <a:prstDash val="solid"/>
              <a:miter lim="400000"/>
            </a:ln>
          </a:left>
          <a:right>
            <a:ln w="3175" cap="flat">
              <a:solidFill>
                <a:srgbClr val="464646"/>
              </a:solidFill>
              <a:prstDash val="solid"/>
              <a:miter lim="400000"/>
            </a:ln>
          </a:right>
          <a:top>
            <a:ln w="3175" cap="flat">
              <a:solidFill>
                <a:srgbClr val="464646"/>
              </a:solidFill>
              <a:prstDash val="solid"/>
              <a:miter lim="400000"/>
            </a:ln>
          </a:top>
          <a:bottom>
            <a:ln w="3175" cap="flat">
              <a:solidFill>
                <a:srgbClr val="464646"/>
              </a:solidFill>
              <a:prstDash val="solid"/>
              <a:miter lim="400000"/>
            </a:ln>
          </a:bottom>
          <a:insideH>
            <a:ln w="3175" cap="flat">
              <a:solidFill>
                <a:srgbClr val="464646"/>
              </a:solidFill>
              <a:prstDash val="solid"/>
              <a:miter lim="400000"/>
            </a:ln>
          </a:insideH>
          <a:insideV>
            <a:ln w="3175"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3175" cap="flat">
              <a:solidFill>
                <a:srgbClr val="5E5E5E"/>
              </a:solidFill>
              <a:prstDash val="solid"/>
              <a:miter lim="400000"/>
            </a:ln>
          </a:left>
          <a:right>
            <a:ln w="3175" cap="flat">
              <a:solidFill>
                <a:srgbClr val="A6AAA9"/>
              </a:solidFill>
              <a:prstDash val="solid"/>
              <a:miter lim="400000"/>
            </a:ln>
          </a:right>
          <a:top>
            <a:ln w="3175" cap="flat">
              <a:solidFill>
                <a:srgbClr val="C3C3C3"/>
              </a:solidFill>
              <a:prstDash val="solid"/>
              <a:miter lim="400000"/>
            </a:ln>
          </a:top>
          <a:bottom>
            <a:ln w="3175" cap="flat">
              <a:solidFill>
                <a:srgbClr val="C3C3C3"/>
              </a:solidFill>
              <a:prstDash val="solid"/>
              <a:miter lim="400000"/>
            </a:ln>
          </a:bottom>
          <a:insideH>
            <a:ln w="3175" cap="flat">
              <a:solidFill>
                <a:srgbClr val="C3C3C3"/>
              </a:solidFill>
              <a:prstDash val="solid"/>
              <a:miter lim="400000"/>
            </a:ln>
          </a:insideH>
          <a:insideV>
            <a:ln w="3175"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3175" cap="flat">
              <a:solidFill>
                <a:srgbClr val="5E5E5E"/>
              </a:solidFill>
              <a:prstDash val="solid"/>
              <a:miter lim="400000"/>
            </a:ln>
          </a:left>
          <a:right>
            <a:ln w="3175" cap="flat">
              <a:solidFill>
                <a:srgbClr val="5E5E5E"/>
              </a:solidFill>
              <a:prstDash val="solid"/>
              <a:miter lim="400000"/>
            </a:ln>
          </a:right>
          <a:top>
            <a:ln w="12700" cap="flat">
              <a:solidFill>
                <a:srgbClr val="CB297B"/>
              </a:solidFill>
              <a:prstDash val="solid"/>
              <a:miter lim="400000"/>
            </a:ln>
          </a:top>
          <a:bottom>
            <a:ln w="3175" cap="flat">
              <a:solidFill>
                <a:srgbClr val="5E5E5E"/>
              </a:solidFill>
              <a:prstDash val="solid"/>
              <a:miter lim="400000"/>
            </a:ln>
          </a:bottom>
          <a:insideH>
            <a:ln w="3175" cap="flat">
              <a:solidFill>
                <a:srgbClr val="5E5E5E"/>
              </a:solidFill>
              <a:prstDash val="solid"/>
              <a:miter lim="400000"/>
            </a:ln>
          </a:insideH>
          <a:insideV>
            <a:ln w="3175"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5E5E5E"/>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3175" cap="flat">
              <a:solidFill>
                <a:srgbClr val="6C6C6C"/>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6C6C6C"/>
              </a:solidFill>
              <a:prstDash val="solid"/>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6C6C6C"/>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0" y="46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sp>
        <p:nvSpPr>
          <p:cNvPr id="11" name="Autor y fecha"/>
          <p:cNvSpPr txBox="1">
            <a:spLocks noGrp="1"/>
          </p:cNvSpPr>
          <p:nvPr>
            <p:ph type="body" sz="quarter" idx="21" hasCustomPrompt="1"/>
          </p:nvPr>
        </p:nvSpPr>
        <p:spPr>
          <a:xfrm>
            <a:off x="2334904" y="8862657"/>
            <a:ext cx="14830428" cy="429961"/>
          </a:xfrm>
          <a:prstGeom prst="rect">
            <a:avLst/>
          </a:prstGeom>
        </p:spPr>
        <p:txBody>
          <a:bodyPr lIns="30860" tIns="30860" rIns="30860" bIns="30860"/>
          <a:lstStyle>
            <a:lvl1pPr defTabSz="633983">
              <a:defRPr sz="2496"/>
            </a:lvl1pPr>
          </a:lstStyle>
          <a:p>
            <a:r>
              <a:t>Autor y fecha</a:t>
            </a:r>
          </a:p>
        </p:txBody>
      </p:sp>
      <p:sp>
        <p:nvSpPr>
          <p:cNvPr id="12" name="Título de la presentación"/>
          <p:cNvSpPr txBox="1">
            <a:spLocks noGrp="1"/>
          </p:cNvSpPr>
          <p:nvPr>
            <p:ph type="title" hasCustomPrompt="1"/>
          </p:nvPr>
        </p:nvSpPr>
        <p:spPr>
          <a:prstGeom prst="rect">
            <a:avLst/>
          </a:prstGeom>
        </p:spPr>
        <p:txBody>
          <a:bodyPr/>
          <a:lstStyle/>
          <a:p>
            <a:r>
              <a:t>Título de la presentación</a:t>
            </a:r>
          </a:p>
        </p:txBody>
      </p:sp>
      <p:sp>
        <p:nvSpPr>
          <p:cNvPr id="13" name="Nivel de texto 1…"/>
          <p:cNvSpPr txBox="1">
            <a:spLocks noGrp="1"/>
          </p:cNvSpPr>
          <p:nvPr>
            <p:ph type="body" sz="quarter" idx="1" hasCustomPrompt="1"/>
          </p:nvPr>
        </p:nvSpPr>
        <p:spPr>
          <a:prstGeom prst="rect">
            <a:avLst/>
          </a:prstGeom>
        </p:spPr>
        <p:txBody>
          <a:bodyPr/>
          <a:lstStyle/>
          <a:p>
            <a:r>
              <a:t>Subtítulo de la presentación</a:t>
            </a:r>
          </a:p>
          <a:p>
            <a:pPr lvl="1"/>
            <a:endParaRPr/>
          </a:p>
          <a:p>
            <a:pPr lvl="2"/>
            <a:endParaRPr/>
          </a:p>
          <a:p>
            <a:pPr lvl="3"/>
            <a:endParaRPr/>
          </a:p>
          <a:p>
            <a:pPr lvl="4"/>
            <a:endParaRPr/>
          </a:p>
        </p:txBody>
      </p:sp>
      <p:sp>
        <p:nvSpPr>
          <p:cNvPr id="1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y foto">
    <p:spTree>
      <p:nvGrpSpPr>
        <p:cNvPr id="1" name=""/>
        <p:cNvGrpSpPr/>
        <p:nvPr/>
      </p:nvGrpSpPr>
      <p:grpSpPr>
        <a:xfrm>
          <a:off x="0" y="0"/>
          <a:ext cx="0" cy="0"/>
          <a:chOff x="0" y="0"/>
          <a:chExt cx="0" cy="0"/>
        </a:xfrm>
      </p:grpSpPr>
      <p:sp>
        <p:nvSpPr>
          <p:cNvPr id="21" name="Aguacates y limas"/>
          <p:cNvSpPr>
            <a:spLocks noGrp="1"/>
          </p:cNvSpPr>
          <p:nvPr>
            <p:ph type="pic" idx="21"/>
          </p:nvPr>
        </p:nvSpPr>
        <p:spPr>
          <a:xfrm>
            <a:off x="743902" y="-17145"/>
            <a:ext cx="18053685" cy="10812779"/>
          </a:xfrm>
          <a:prstGeom prst="rect">
            <a:avLst/>
          </a:prstGeom>
        </p:spPr>
        <p:txBody>
          <a:bodyPr lIns="91439" tIns="45719" rIns="91439" bIns="45719">
            <a:noAutofit/>
          </a:bodyPr>
          <a:lstStyle/>
          <a:p>
            <a:endParaRPr/>
          </a:p>
        </p:txBody>
      </p:sp>
      <p:sp>
        <p:nvSpPr>
          <p:cNvPr id="22" name="Título de la presentación"/>
          <p:cNvSpPr txBox="1">
            <a:spLocks noGrp="1"/>
          </p:cNvSpPr>
          <p:nvPr>
            <p:ph type="title" hasCustomPrompt="1"/>
          </p:nvPr>
        </p:nvSpPr>
        <p:spPr>
          <a:xfrm>
            <a:off x="2338387" y="5666422"/>
            <a:ext cx="14830426" cy="3137536"/>
          </a:xfrm>
          <a:prstGeom prst="rect">
            <a:avLst/>
          </a:prstGeom>
        </p:spPr>
        <p:txBody>
          <a:bodyPr/>
          <a:lstStyle/>
          <a:p>
            <a:r>
              <a:t>Título de la presentación</a:t>
            </a:r>
          </a:p>
        </p:txBody>
      </p:sp>
      <p:sp>
        <p:nvSpPr>
          <p:cNvPr id="23" name="Autor y fecha"/>
          <p:cNvSpPr txBox="1">
            <a:spLocks noGrp="1"/>
          </p:cNvSpPr>
          <p:nvPr>
            <p:ph type="body" sz="quarter" idx="22" hasCustomPrompt="1"/>
          </p:nvPr>
        </p:nvSpPr>
        <p:spPr>
          <a:xfrm>
            <a:off x="2339191" y="1603893"/>
            <a:ext cx="14828820" cy="429961"/>
          </a:xfrm>
          <a:prstGeom prst="rect">
            <a:avLst/>
          </a:prstGeom>
        </p:spPr>
        <p:txBody>
          <a:bodyPr lIns="30860" tIns="30860" rIns="30860" bIns="30860"/>
          <a:lstStyle>
            <a:lvl1pPr defTabSz="633983">
              <a:defRPr sz="2496"/>
            </a:lvl1pPr>
          </a:lstStyle>
          <a:p>
            <a:r>
              <a:t>Autor y fecha</a:t>
            </a:r>
          </a:p>
        </p:txBody>
      </p:sp>
      <p:sp>
        <p:nvSpPr>
          <p:cNvPr id="24" name="Nivel de texto 1…"/>
          <p:cNvSpPr txBox="1">
            <a:spLocks noGrp="1"/>
          </p:cNvSpPr>
          <p:nvPr>
            <p:ph type="body" sz="quarter" idx="1" hasCustomPrompt="1"/>
          </p:nvPr>
        </p:nvSpPr>
        <p:spPr>
          <a:xfrm>
            <a:off x="2338387" y="8693939"/>
            <a:ext cx="14830426" cy="753943"/>
          </a:xfrm>
          <a:prstGeom prst="rect">
            <a:avLst/>
          </a:prstGeom>
        </p:spPr>
        <p:txBody>
          <a:bodyPr/>
          <a:lstStyle/>
          <a:p>
            <a:r>
              <a:t>Subtítulo de la presentación</a:t>
            </a:r>
          </a:p>
          <a:p>
            <a:pPr lvl="1"/>
            <a:endParaRPr/>
          </a:p>
          <a:p>
            <a:pPr lvl="2"/>
            <a:endParaRPr/>
          </a:p>
          <a:p>
            <a:pPr lvl="3"/>
            <a:endParaRPr/>
          </a:p>
          <a:p>
            <a:pPr lvl="4"/>
            <a:endParaRPr/>
          </a:p>
        </p:txBody>
      </p:sp>
      <p:sp>
        <p:nvSpPr>
          <p:cNvPr id="2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y foto alt.">
    <p:spTree>
      <p:nvGrpSpPr>
        <p:cNvPr id="1" name=""/>
        <p:cNvGrpSpPr/>
        <p:nvPr/>
      </p:nvGrpSpPr>
      <p:grpSpPr>
        <a:xfrm>
          <a:off x="0" y="0"/>
          <a:ext cx="0" cy="0"/>
          <a:chOff x="0" y="0"/>
          <a:chExt cx="0" cy="0"/>
        </a:xfrm>
      </p:grpSpPr>
      <p:sp>
        <p:nvSpPr>
          <p:cNvPr id="32" name="Cuenco con pasteles de salmón, ensalada y hummus"/>
          <p:cNvSpPr>
            <a:spLocks noGrp="1"/>
          </p:cNvSpPr>
          <p:nvPr>
            <p:ph type="pic" sz="half" idx="21"/>
          </p:nvPr>
        </p:nvSpPr>
        <p:spPr>
          <a:xfrm>
            <a:off x="8930640" y="720089"/>
            <a:ext cx="8197765" cy="9541193"/>
          </a:xfrm>
          <a:prstGeom prst="rect">
            <a:avLst/>
          </a:prstGeom>
        </p:spPr>
        <p:txBody>
          <a:bodyPr lIns="91439" tIns="45719" rIns="91439" bIns="45719">
            <a:noAutofit/>
          </a:bodyPr>
          <a:lstStyle/>
          <a:p>
            <a:endParaRPr/>
          </a:p>
        </p:txBody>
      </p:sp>
      <p:sp>
        <p:nvSpPr>
          <p:cNvPr id="33" name="Título de la diapositiva"/>
          <p:cNvSpPr txBox="1">
            <a:spLocks noGrp="1"/>
          </p:cNvSpPr>
          <p:nvPr>
            <p:ph type="title" hasCustomPrompt="1"/>
          </p:nvPr>
        </p:nvSpPr>
        <p:spPr>
          <a:xfrm>
            <a:off x="2338387" y="1714500"/>
            <a:ext cx="6600826" cy="3970534"/>
          </a:xfrm>
          <a:prstGeom prst="rect">
            <a:avLst/>
          </a:prstGeom>
        </p:spPr>
        <p:txBody>
          <a:bodyPr/>
          <a:lstStyle>
            <a:lvl1pPr>
              <a:defRPr sz="6600" spc="-132"/>
            </a:lvl1pPr>
          </a:lstStyle>
          <a:p>
            <a:r>
              <a:t>Título de la diapo­sitiva</a:t>
            </a:r>
          </a:p>
        </p:txBody>
      </p:sp>
      <p:sp>
        <p:nvSpPr>
          <p:cNvPr id="34" name="Nivel de texto 1…"/>
          <p:cNvSpPr txBox="1">
            <a:spLocks noGrp="1"/>
          </p:cNvSpPr>
          <p:nvPr>
            <p:ph type="body" sz="quarter" idx="1" hasCustomPrompt="1"/>
          </p:nvPr>
        </p:nvSpPr>
        <p:spPr>
          <a:xfrm>
            <a:off x="2338387" y="5623139"/>
            <a:ext cx="6600826" cy="3635161"/>
          </a:xfrm>
          <a:prstGeom prst="rect">
            <a:avLst/>
          </a:prstGeom>
        </p:spPr>
        <p:txBody>
          <a:bodyPr/>
          <a:lstStyle/>
          <a:p>
            <a:r>
              <a:t>Subtítulo de la diapositiva</a:t>
            </a:r>
          </a:p>
          <a:p>
            <a:pPr lvl="1"/>
            <a:endParaRPr/>
          </a:p>
          <a:p>
            <a:pPr lvl="2"/>
            <a:endParaRPr/>
          </a:p>
          <a:p>
            <a:pPr lvl="3"/>
            <a:endParaRPr/>
          </a:p>
          <a:p>
            <a:pPr lvl="4"/>
            <a:endParaRPr/>
          </a:p>
        </p:txBody>
      </p:sp>
      <p:sp>
        <p:nvSpPr>
          <p:cNvPr id="35" name="Número de diapositiva"/>
          <p:cNvSpPr txBox="1">
            <a:spLocks noGrp="1"/>
          </p:cNvSpPr>
          <p:nvPr>
            <p:ph type="sldNum" sz="quarter" idx="2"/>
          </p:nvPr>
        </p:nvSpPr>
        <p:spPr>
          <a:xfrm>
            <a:off x="9624008" y="9700524"/>
            <a:ext cx="250749" cy="242114"/>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42" name="Título de la diapositiva"/>
          <p:cNvSpPr txBox="1">
            <a:spLocks noGrp="1"/>
          </p:cNvSpPr>
          <p:nvPr>
            <p:ph type="title" hasCustomPrompt="1"/>
          </p:nvPr>
        </p:nvSpPr>
        <p:spPr>
          <a:xfrm>
            <a:off x="2338387" y="1585912"/>
            <a:ext cx="14830426" cy="967386"/>
          </a:xfrm>
          <a:prstGeom prst="rect">
            <a:avLst/>
          </a:prstGeom>
        </p:spPr>
        <p:txBody>
          <a:bodyPr anchor="t"/>
          <a:lstStyle>
            <a:lvl1pPr>
              <a:defRPr sz="6600" spc="-132"/>
            </a:lvl1pPr>
          </a:lstStyle>
          <a:p>
            <a:r>
              <a:t>Título de la diapo­sitiva</a:t>
            </a:r>
          </a:p>
        </p:txBody>
      </p:sp>
      <p:sp>
        <p:nvSpPr>
          <p:cNvPr id="43" name="Subtítulo de la diapositiva"/>
          <p:cNvSpPr txBox="1">
            <a:spLocks noGrp="1"/>
          </p:cNvSpPr>
          <p:nvPr>
            <p:ph type="body" sz="quarter" idx="21" hasCustomPrompt="1"/>
          </p:nvPr>
        </p:nvSpPr>
        <p:spPr>
          <a:xfrm>
            <a:off x="2338387" y="2458999"/>
            <a:ext cx="14830426" cy="630977"/>
          </a:xfrm>
          <a:prstGeom prst="rect">
            <a:avLst/>
          </a:prstGeom>
        </p:spPr>
        <p:txBody>
          <a:bodyPr lIns="30860" tIns="30860" rIns="30860" bIns="30860"/>
          <a:lstStyle>
            <a:lvl1pPr defTabSz="600963">
              <a:defRPr sz="3822"/>
            </a:lvl1pPr>
          </a:lstStyle>
          <a:p>
            <a:r>
              <a:t>Subtítulo de la diapositiva</a:t>
            </a:r>
          </a:p>
        </p:txBody>
      </p:sp>
      <p:sp>
        <p:nvSpPr>
          <p:cNvPr id="44" name="Nivel de texto 1…"/>
          <p:cNvSpPr txBox="1">
            <a:spLocks noGrp="1"/>
          </p:cNvSpPr>
          <p:nvPr>
            <p:ph type="body" sz="half" idx="1" hasCustomPrompt="1"/>
          </p:nvPr>
        </p:nvSpPr>
        <p:spPr>
          <a:xfrm>
            <a:off x="2338387" y="3724990"/>
            <a:ext cx="14830426" cy="5572808"/>
          </a:xfrm>
          <a:prstGeom prst="rect">
            <a:avLst/>
          </a:prstGeom>
        </p:spPr>
        <p:txBody>
          <a:bodyPr/>
          <a:lstStyle>
            <a:lvl1pPr marL="482600" indent="-482600" defTabSz="1950671">
              <a:lnSpc>
                <a:spcPct val="90000"/>
              </a:lnSpc>
              <a:spcBef>
                <a:spcPts val="3600"/>
              </a:spcBef>
              <a:buSzPct val="123000"/>
              <a:buChar char="•"/>
              <a:defRPr sz="3800" b="0"/>
            </a:lvl1pPr>
            <a:lvl2pPr marL="1092200" indent="-482600" defTabSz="1950671">
              <a:lnSpc>
                <a:spcPct val="90000"/>
              </a:lnSpc>
              <a:spcBef>
                <a:spcPts val="3600"/>
              </a:spcBef>
              <a:buSzPct val="123000"/>
              <a:buChar char="•"/>
              <a:defRPr sz="3800" b="0"/>
            </a:lvl2pPr>
            <a:lvl3pPr marL="1701800" indent="-482600" defTabSz="1950671">
              <a:lnSpc>
                <a:spcPct val="90000"/>
              </a:lnSpc>
              <a:spcBef>
                <a:spcPts val="3600"/>
              </a:spcBef>
              <a:buSzPct val="123000"/>
              <a:buChar char="•"/>
              <a:defRPr sz="3800" b="0"/>
            </a:lvl3pPr>
            <a:lvl4pPr marL="2311400" indent="-482600" defTabSz="1950671">
              <a:lnSpc>
                <a:spcPct val="90000"/>
              </a:lnSpc>
              <a:spcBef>
                <a:spcPts val="3600"/>
              </a:spcBef>
              <a:buSzPct val="123000"/>
              <a:buChar char="•"/>
              <a:defRPr sz="3800" b="0"/>
            </a:lvl4pPr>
            <a:lvl5pPr marL="2921000" indent="-482600" defTabSz="1950671">
              <a:lnSpc>
                <a:spcPct val="90000"/>
              </a:lnSpc>
              <a:spcBef>
                <a:spcPts val="3600"/>
              </a:spcBef>
              <a:buSzPct val="123000"/>
              <a:buChar char="•"/>
              <a:defRPr sz="3800" b="0"/>
            </a:lvl5pPr>
          </a:lstStyle>
          <a:p>
            <a:r>
              <a:t>Texto de viñeta de la diapositiva</a:t>
            </a:r>
          </a:p>
          <a:p>
            <a:pPr lvl="1"/>
            <a:endParaRPr/>
          </a:p>
          <a:p>
            <a:pPr lvl="2"/>
            <a:endParaRPr/>
          </a:p>
          <a:p>
            <a:pPr lvl="3"/>
            <a:endParaRPr/>
          </a:p>
          <a:p>
            <a:pPr lvl="4"/>
            <a:endParaRPr/>
          </a:p>
        </p:txBody>
      </p:sp>
      <p:sp>
        <p:nvSpPr>
          <p:cNvPr id="45"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iñetas">
    <p:spTree>
      <p:nvGrpSpPr>
        <p:cNvPr id="1" name=""/>
        <p:cNvGrpSpPr/>
        <p:nvPr/>
      </p:nvGrpSpPr>
      <p:grpSpPr>
        <a:xfrm>
          <a:off x="0" y="0"/>
          <a:ext cx="0" cy="0"/>
          <a:chOff x="0" y="0"/>
          <a:chExt cx="0" cy="0"/>
        </a:xfrm>
      </p:grpSpPr>
      <p:sp>
        <p:nvSpPr>
          <p:cNvPr id="52" name="Nivel de texto 1…"/>
          <p:cNvSpPr txBox="1">
            <a:spLocks noGrp="1"/>
          </p:cNvSpPr>
          <p:nvPr>
            <p:ph type="body" sz="half" idx="1" hasCustomPrompt="1"/>
          </p:nvPr>
        </p:nvSpPr>
        <p:spPr>
          <a:xfrm>
            <a:off x="2338387" y="3724990"/>
            <a:ext cx="14830426" cy="5572808"/>
          </a:xfrm>
          <a:prstGeom prst="rect">
            <a:avLst/>
          </a:prstGeom>
        </p:spPr>
        <p:txBody>
          <a:bodyPr numCol="2" spcCol="741521"/>
          <a:lstStyle>
            <a:lvl1pPr marL="482600" indent="-482600" defTabSz="1950671">
              <a:lnSpc>
                <a:spcPct val="90000"/>
              </a:lnSpc>
              <a:spcBef>
                <a:spcPts val="3600"/>
              </a:spcBef>
              <a:buSzPct val="123000"/>
              <a:buChar char="•"/>
              <a:defRPr sz="3800" b="0"/>
            </a:lvl1pPr>
            <a:lvl2pPr marL="1092200" indent="-482600" defTabSz="1950671">
              <a:lnSpc>
                <a:spcPct val="90000"/>
              </a:lnSpc>
              <a:spcBef>
                <a:spcPts val="3600"/>
              </a:spcBef>
              <a:buSzPct val="123000"/>
              <a:buChar char="•"/>
              <a:defRPr sz="3800" b="0"/>
            </a:lvl2pPr>
            <a:lvl3pPr marL="1701800" indent="-482600" defTabSz="1950671">
              <a:lnSpc>
                <a:spcPct val="90000"/>
              </a:lnSpc>
              <a:spcBef>
                <a:spcPts val="3600"/>
              </a:spcBef>
              <a:buSzPct val="123000"/>
              <a:buChar char="•"/>
              <a:defRPr sz="3800" b="0"/>
            </a:lvl3pPr>
            <a:lvl4pPr marL="2311400" indent="-482600" defTabSz="1950671">
              <a:lnSpc>
                <a:spcPct val="90000"/>
              </a:lnSpc>
              <a:spcBef>
                <a:spcPts val="3600"/>
              </a:spcBef>
              <a:buSzPct val="123000"/>
              <a:buChar char="•"/>
              <a:defRPr sz="3800" b="0"/>
            </a:lvl4pPr>
            <a:lvl5pPr marL="2921000" indent="-482600" defTabSz="1950671">
              <a:lnSpc>
                <a:spcPct val="90000"/>
              </a:lnSpc>
              <a:spcBef>
                <a:spcPts val="3600"/>
              </a:spcBef>
              <a:buSzPct val="123000"/>
              <a:buChar char="•"/>
              <a:defRPr sz="3800" b="0"/>
            </a:lvl5pPr>
          </a:lstStyle>
          <a:p>
            <a:r>
              <a:t>Texto de viñeta de la diapositiva</a:t>
            </a:r>
          </a:p>
          <a:p>
            <a:pPr lvl="1"/>
            <a:endParaRPr/>
          </a:p>
          <a:p>
            <a:pPr lvl="2"/>
            <a:endParaRPr/>
          </a:p>
          <a:p>
            <a:pPr lvl="3"/>
            <a:endParaRPr/>
          </a:p>
          <a:p>
            <a:pPr lvl="4"/>
            <a:endParaRPr/>
          </a:p>
        </p:txBody>
      </p:sp>
      <p:sp>
        <p:nvSpPr>
          <p:cNvPr id="5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60" name="Subtítulo de la diapositiva"/>
          <p:cNvSpPr txBox="1">
            <a:spLocks noGrp="1"/>
          </p:cNvSpPr>
          <p:nvPr>
            <p:ph type="body" sz="quarter" idx="21" hasCustomPrompt="1"/>
          </p:nvPr>
        </p:nvSpPr>
        <p:spPr>
          <a:xfrm>
            <a:off x="2338387" y="2458999"/>
            <a:ext cx="6600826" cy="630977"/>
          </a:xfrm>
          <a:prstGeom prst="rect">
            <a:avLst/>
          </a:prstGeom>
        </p:spPr>
        <p:txBody>
          <a:bodyPr lIns="30860" tIns="30860" rIns="30860" bIns="30860"/>
          <a:lstStyle>
            <a:lvl1pPr defTabSz="600963">
              <a:defRPr sz="3822"/>
            </a:lvl1pPr>
          </a:lstStyle>
          <a:p>
            <a:r>
              <a:t>Subtítulo de la diapositiva</a:t>
            </a:r>
          </a:p>
        </p:txBody>
      </p:sp>
      <p:sp>
        <p:nvSpPr>
          <p:cNvPr id="61" name="Nivel de texto 1…"/>
          <p:cNvSpPr txBox="1">
            <a:spLocks noGrp="1"/>
          </p:cNvSpPr>
          <p:nvPr>
            <p:ph type="body" sz="quarter" idx="1" hasCustomPrompt="1"/>
          </p:nvPr>
        </p:nvSpPr>
        <p:spPr>
          <a:xfrm>
            <a:off x="2338387" y="3724990"/>
            <a:ext cx="6600826" cy="5573226"/>
          </a:xfrm>
          <a:prstGeom prst="rect">
            <a:avLst/>
          </a:prstGeom>
        </p:spPr>
        <p:txBody>
          <a:bodyPr/>
          <a:lstStyle>
            <a:lvl1pPr marL="482600" indent="-482600" defTabSz="1950671">
              <a:lnSpc>
                <a:spcPct val="90000"/>
              </a:lnSpc>
              <a:spcBef>
                <a:spcPts val="3600"/>
              </a:spcBef>
              <a:buSzPct val="123000"/>
              <a:buChar char="•"/>
              <a:defRPr sz="3800" b="0"/>
            </a:lvl1pPr>
            <a:lvl2pPr marL="1092200" indent="-482600" defTabSz="1950671">
              <a:lnSpc>
                <a:spcPct val="90000"/>
              </a:lnSpc>
              <a:spcBef>
                <a:spcPts val="3600"/>
              </a:spcBef>
              <a:buSzPct val="123000"/>
              <a:buChar char="•"/>
              <a:defRPr sz="3800" b="0"/>
            </a:lvl2pPr>
            <a:lvl3pPr marL="1701800" indent="-482600" defTabSz="1950671">
              <a:lnSpc>
                <a:spcPct val="90000"/>
              </a:lnSpc>
              <a:spcBef>
                <a:spcPts val="3600"/>
              </a:spcBef>
              <a:buSzPct val="123000"/>
              <a:buChar char="•"/>
              <a:defRPr sz="3800" b="0"/>
            </a:lvl3pPr>
            <a:lvl4pPr marL="2311400" indent="-482600" defTabSz="1950671">
              <a:lnSpc>
                <a:spcPct val="90000"/>
              </a:lnSpc>
              <a:spcBef>
                <a:spcPts val="3600"/>
              </a:spcBef>
              <a:buSzPct val="123000"/>
              <a:buChar char="•"/>
              <a:defRPr sz="3800" b="0"/>
            </a:lvl4pPr>
            <a:lvl5pPr marL="2921000" indent="-482600" defTabSz="1950671">
              <a:lnSpc>
                <a:spcPct val="90000"/>
              </a:lnSpc>
              <a:spcBef>
                <a:spcPts val="3600"/>
              </a:spcBef>
              <a:buSzPct val="123000"/>
              <a:buChar char="•"/>
              <a:defRPr sz="3800" b="0"/>
            </a:lvl5pPr>
          </a:lstStyle>
          <a:p>
            <a:r>
              <a:t>Texto de viñeta de la diapositiva</a:t>
            </a:r>
          </a:p>
          <a:p>
            <a:pPr lvl="1"/>
            <a:endParaRPr/>
          </a:p>
          <a:p>
            <a:pPr lvl="2"/>
            <a:endParaRPr/>
          </a:p>
          <a:p>
            <a:pPr lvl="3"/>
            <a:endParaRPr/>
          </a:p>
          <a:p>
            <a:pPr lvl="4"/>
            <a:endParaRPr/>
          </a:p>
        </p:txBody>
      </p:sp>
      <p:sp>
        <p:nvSpPr>
          <p:cNvPr id="62" name="Cuenco de pappardelle con mantequilla de perejil, avellanas tostadas y lascas de queso parmesano"/>
          <p:cNvSpPr>
            <a:spLocks noGrp="1"/>
          </p:cNvSpPr>
          <p:nvPr>
            <p:ph type="pic" sz="half" idx="22"/>
          </p:nvPr>
        </p:nvSpPr>
        <p:spPr>
          <a:xfrm>
            <a:off x="9753600" y="582346"/>
            <a:ext cx="7368889" cy="9825187"/>
          </a:xfrm>
          <a:prstGeom prst="rect">
            <a:avLst/>
          </a:prstGeom>
        </p:spPr>
        <p:txBody>
          <a:bodyPr lIns="91439" tIns="45719" rIns="91439" bIns="45719">
            <a:noAutofit/>
          </a:bodyPr>
          <a:lstStyle/>
          <a:p>
            <a:endParaRPr/>
          </a:p>
        </p:txBody>
      </p:sp>
      <p:sp>
        <p:nvSpPr>
          <p:cNvPr id="63" name="Título de la diapositiva"/>
          <p:cNvSpPr txBox="1">
            <a:spLocks noGrp="1"/>
          </p:cNvSpPr>
          <p:nvPr>
            <p:ph type="title" hasCustomPrompt="1"/>
          </p:nvPr>
        </p:nvSpPr>
        <p:spPr>
          <a:xfrm>
            <a:off x="2338387" y="1585912"/>
            <a:ext cx="6600826" cy="968694"/>
          </a:xfrm>
          <a:prstGeom prst="rect">
            <a:avLst/>
          </a:prstGeom>
        </p:spPr>
        <p:txBody>
          <a:bodyPr anchor="t"/>
          <a:lstStyle>
            <a:lvl1pPr>
              <a:defRPr sz="6600" spc="-132"/>
            </a:lvl1pPr>
          </a:lstStyle>
          <a:p>
            <a:r>
              <a:t>Título de la diapo­sitiva</a:t>
            </a:r>
          </a:p>
        </p:txBody>
      </p:sp>
      <p:sp>
        <p:nvSpPr>
          <p:cNvPr id="6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ítulo, viñetas y vídeo pequeño">
    <p:spTree>
      <p:nvGrpSpPr>
        <p:cNvPr id="1" name=""/>
        <p:cNvGrpSpPr/>
        <p:nvPr/>
      </p:nvGrpSpPr>
      <p:grpSpPr>
        <a:xfrm>
          <a:off x="0" y="0"/>
          <a:ext cx="0" cy="0"/>
          <a:chOff x="0" y="0"/>
          <a:chExt cx="0" cy="0"/>
        </a:xfrm>
      </p:grpSpPr>
      <p:sp>
        <p:nvSpPr>
          <p:cNvPr id="71" name="Subtítulo de la diapositiva"/>
          <p:cNvSpPr txBox="1">
            <a:spLocks noGrp="1"/>
          </p:cNvSpPr>
          <p:nvPr>
            <p:ph type="body" sz="quarter" idx="21" hasCustomPrompt="1"/>
          </p:nvPr>
        </p:nvSpPr>
        <p:spPr>
          <a:xfrm>
            <a:off x="2338387" y="2458999"/>
            <a:ext cx="6600826" cy="630977"/>
          </a:xfrm>
          <a:prstGeom prst="rect">
            <a:avLst/>
          </a:prstGeom>
        </p:spPr>
        <p:txBody>
          <a:bodyPr lIns="30860" tIns="30860" rIns="30860" bIns="30860"/>
          <a:lstStyle>
            <a:lvl1pPr defTabSz="600963">
              <a:defRPr sz="3822"/>
            </a:lvl1pPr>
          </a:lstStyle>
          <a:p>
            <a:r>
              <a:t>Subtítulo de la diapositiva</a:t>
            </a:r>
          </a:p>
        </p:txBody>
      </p:sp>
      <p:sp>
        <p:nvSpPr>
          <p:cNvPr id="72" name="Nivel de texto 1…"/>
          <p:cNvSpPr txBox="1">
            <a:spLocks noGrp="1"/>
          </p:cNvSpPr>
          <p:nvPr>
            <p:ph type="body" sz="quarter" idx="1" hasCustomPrompt="1"/>
          </p:nvPr>
        </p:nvSpPr>
        <p:spPr>
          <a:xfrm>
            <a:off x="2338387" y="3724990"/>
            <a:ext cx="6600826" cy="5573226"/>
          </a:xfrm>
          <a:prstGeom prst="rect">
            <a:avLst/>
          </a:prstGeom>
        </p:spPr>
        <p:txBody>
          <a:bodyPr/>
          <a:lstStyle>
            <a:lvl1pPr marL="482600" indent="-482600" defTabSz="1950671">
              <a:lnSpc>
                <a:spcPct val="90000"/>
              </a:lnSpc>
              <a:spcBef>
                <a:spcPts val="3600"/>
              </a:spcBef>
              <a:buSzPct val="123000"/>
              <a:buChar char="•"/>
              <a:defRPr sz="3800" b="0"/>
            </a:lvl1pPr>
            <a:lvl2pPr marL="1092200" indent="-482600" defTabSz="1950671">
              <a:lnSpc>
                <a:spcPct val="90000"/>
              </a:lnSpc>
              <a:spcBef>
                <a:spcPts val="3600"/>
              </a:spcBef>
              <a:buSzPct val="123000"/>
              <a:buChar char="•"/>
              <a:defRPr sz="3800" b="0"/>
            </a:lvl2pPr>
            <a:lvl3pPr marL="1701800" indent="-482600" defTabSz="1950671">
              <a:lnSpc>
                <a:spcPct val="90000"/>
              </a:lnSpc>
              <a:spcBef>
                <a:spcPts val="3600"/>
              </a:spcBef>
              <a:buSzPct val="123000"/>
              <a:buChar char="•"/>
              <a:defRPr sz="3800" b="0"/>
            </a:lvl3pPr>
            <a:lvl4pPr marL="2311400" indent="-482600" defTabSz="1950671">
              <a:lnSpc>
                <a:spcPct val="90000"/>
              </a:lnSpc>
              <a:spcBef>
                <a:spcPts val="3600"/>
              </a:spcBef>
              <a:buSzPct val="123000"/>
              <a:buChar char="•"/>
              <a:defRPr sz="3800" b="0"/>
            </a:lvl4pPr>
            <a:lvl5pPr marL="2921000" indent="-482600" defTabSz="1950671">
              <a:lnSpc>
                <a:spcPct val="90000"/>
              </a:lnSpc>
              <a:spcBef>
                <a:spcPts val="3600"/>
              </a:spcBef>
              <a:buSzPct val="123000"/>
              <a:buChar char="•"/>
              <a:defRPr sz="3800" b="0"/>
            </a:lvl5pPr>
          </a:lstStyle>
          <a:p>
            <a:r>
              <a:t>Texto de viñeta de la diapositiva</a:t>
            </a:r>
          </a:p>
          <a:p>
            <a:pPr lvl="1"/>
            <a:endParaRPr/>
          </a:p>
          <a:p>
            <a:pPr lvl="2"/>
            <a:endParaRPr/>
          </a:p>
          <a:p>
            <a:pPr lvl="3"/>
            <a:endParaRPr/>
          </a:p>
          <a:p>
            <a:pPr lvl="4"/>
            <a:endParaRPr/>
          </a:p>
        </p:txBody>
      </p:sp>
      <p:sp>
        <p:nvSpPr>
          <p:cNvPr id="73" name="Título de la diapositiva"/>
          <p:cNvSpPr txBox="1">
            <a:spLocks noGrp="1"/>
          </p:cNvSpPr>
          <p:nvPr>
            <p:ph type="title" hasCustomPrompt="1"/>
          </p:nvPr>
        </p:nvSpPr>
        <p:spPr>
          <a:xfrm>
            <a:off x="2338387" y="1585912"/>
            <a:ext cx="6600826" cy="968694"/>
          </a:xfrm>
          <a:prstGeom prst="rect">
            <a:avLst/>
          </a:prstGeom>
        </p:spPr>
        <p:txBody>
          <a:bodyPr anchor="t"/>
          <a:lstStyle>
            <a:lvl1pPr>
              <a:defRPr sz="6600" spc="-132"/>
            </a:lvl1pPr>
          </a:lstStyle>
          <a:p>
            <a:r>
              <a:t>Título de la diapo­sitiva</a:t>
            </a:r>
          </a:p>
        </p:txBody>
      </p:sp>
      <p:sp>
        <p:nvSpPr>
          <p:cNvPr id="7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ítulo, viñetas y vídeo grande">
    <p:spTree>
      <p:nvGrpSpPr>
        <p:cNvPr id="1" name=""/>
        <p:cNvGrpSpPr/>
        <p:nvPr/>
      </p:nvGrpSpPr>
      <p:grpSpPr>
        <a:xfrm>
          <a:off x="0" y="0"/>
          <a:ext cx="0" cy="0"/>
          <a:chOff x="0" y="0"/>
          <a:chExt cx="0" cy="0"/>
        </a:xfrm>
      </p:grpSpPr>
      <p:sp>
        <p:nvSpPr>
          <p:cNvPr id="81" name="Subtítulo de la diapositiva"/>
          <p:cNvSpPr txBox="1">
            <a:spLocks noGrp="1"/>
          </p:cNvSpPr>
          <p:nvPr>
            <p:ph type="body" sz="quarter" idx="21" hasCustomPrompt="1"/>
          </p:nvPr>
        </p:nvSpPr>
        <p:spPr>
          <a:xfrm>
            <a:off x="2338387" y="2458999"/>
            <a:ext cx="6600826" cy="630977"/>
          </a:xfrm>
          <a:prstGeom prst="rect">
            <a:avLst/>
          </a:prstGeom>
        </p:spPr>
        <p:txBody>
          <a:bodyPr lIns="30860" tIns="30860" rIns="30860" bIns="30860"/>
          <a:lstStyle>
            <a:lvl1pPr defTabSz="600963">
              <a:defRPr sz="3822"/>
            </a:lvl1pPr>
          </a:lstStyle>
          <a:p>
            <a:r>
              <a:t>Subtítulo de la diapositiva</a:t>
            </a:r>
          </a:p>
        </p:txBody>
      </p:sp>
      <p:sp>
        <p:nvSpPr>
          <p:cNvPr id="82" name="Nivel de texto 1…"/>
          <p:cNvSpPr txBox="1">
            <a:spLocks noGrp="1"/>
          </p:cNvSpPr>
          <p:nvPr>
            <p:ph type="body" sz="quarter" idx="1" hasCustomPrompt="1"/>
          </p:nvPr>
        </p:nvSpPr>
        <p:spPr>
          <a:xfrm>
            <a:off x="2338387" y="3724990"/>
            <a:ext cx="6600826" cy="5573226"/>
          </a:xfrm>
          <a:prstGeom prst="rect">
            <a:avLst/>
          </a:prstGeom>
        </p:spPr>
        <p:txBody>
          <a:bodyPr/>
          <a:lstStyle>
            <a:lvl1pPr marL="482600" indent="-482600" defTabSz="1950671">
              <a:lnSpc>
                <a:spcPct val="90000"/>
              </a:lnSpc>
              <a:spcBef>
                <a:spcPts val="3600"/>
              </a:spcBef>
              <a:buSzPct val="123000"/>
              <a:buChar char="•"/>
              <a:defRPr sz="3800" b="0"/>
            </a:lvl1pPr>
            <a:lvl2pPr marL="1092200" indent="-482600" defTabSz="1950671">
              <a:lnSpc>
                <a:spcPct val="90000"/>
              </a:lnSpc>
              <a:spcBef>
                <a:spcPts val="3600"/>
              </a:spcBef>
              <a:buSzPct val="123000"/>
              <a:buChar char="•"/>
              <a:defRPr sz="3800" b="0"/>
            </a:lvl2pPr>
            <a:lvl3pPr marL="1701800" indent="-482600" defTabSz="1950671">
              <a:lnSpc>
                <a:spcPct val="90000"/>
              </a:lnSpc>
              <a:spcBef>
                <a:spcPts val="3600"/>
              </a:spcBef>
              <a:buSzPct val="123000"/>
              <a:buChar char="•"/>
              <a:defRPr sz="3800" b="0"/>
            </a:lvl3pPr>
            <a:lvl4pPr marL="2311400" indent="-482600" defTabSz="1950671">
              <a:lnSpc>
                <a:spcPct val="90000"/>
              </a:lnSpc>
              <a:spcBef>
                <a:spcPts val="3600"/>
              </a:spcBef>
              <a:buSzPct val="123000"/>
              <a:buChar char="•"/>
              <a:defRPr sz="3800" b="0"/>
            </a:lvl4pPr>
            <a:lvl5pPr marL="2921000" indent="-482600" defTabSz="1950671">
              <a:lnSpc>
                <a:spcPct val="90000"/>
              </a:lnSpc>
              <a:spcBef>
                <a:spcPts val="3600"/>
              </a:spcBef>
              <a:buSzPct val="123000"/>
              <a:buChar char="•"/>
              <a:defRPr sz="3800" b="0"/>
            </a:lvl5pPr>
          </a:lstStyle>
          <a:p>
            <a:r>
              <a:t>Texto de viñeta de la diapositiva</a:t>
            </a:r>
          </a:p>
          <a:p>
            <a:pPr lvl="1"/>
            <a:endParaRPr/>
          </a:p>
          <a:p>
            <a:pPr lvl="2"/>
            <a:endParaRPr/>
          </a:p>
          <a:p>
            <a:pPr lvl="3"/>
            <a:endParaRPr/>
          </a:p>
          <a:p>
            <a:pPr lvl="4"/>
            <a:endParaRPr/>
          </a:p>
        </p:txBody>
      </p:sp>
      <p:sp>
        <p:nvSpPr>
          <p:cNvPr id="83" name="Título de la diapositiva"/>
          <p:cNvSpPr txBox="1">
            <a:spLocks noGrp="1"/>
          </p:cNvSpPr>
          <p:nvPr>
            <p:ph type="title" hasCustomPrompt="1"/>
          </p:nvPr>
        </p:nvSpPr>
        <p:spPr>
          <a:xfrm>
            <a:off x="2338387" y="1585912"/>
            <a:ext cx="6600826" cy="968694"/>
          </a:xfrm>
          <a:prstGeom prst="rect">
            <a:avLst/>
          </a:prstGeom>
        </p:spPr>
        <p:txBody>
          <a:bodyPr anchor="t"/>
          <a:lstStyle>
            <a:lvl1pPr>
              <a:defRPr sz="6600" spc="-132"/>
            </a:lvl1pPr>
          </a:lstStyle>
          <a:p>
            <a:r>
              <a:t>Título de la diapo­sitiva</a:t>
            </a:r>
          </a:p>
        </p:txBody>
      </p:sp>
      <p:sp>
        <p:nvSpPr>
          <p:cNvPr id="84"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ción">
    <p:spTree>
      <p:nvGrpSpPr>
        <p:cNvPr id="1" name=""/>
        <p:cNvGrpSpPr/>
        <p:nvPr/>
      </p:nvGrpSpPr>
      <p:grpSpPr>
        <a:xfrm>
          <a:off x="0" y="0"/>
          <a:ext cx="0" cy="0"/>
          <a:chOff x="0" y="0"/>
          <a:chExt cx="0" cy="0"/>
        </a:xfrm>
      </p:grpSpPr>
      <p:sp>
        <p:nvSpPr>
          <p:cNvPr id="91" name="Título de sección"/>
          <p:cNvSpPr txBox="1">
            <a:spLocks noGrp="1"/>
          </p:cNvSpPr>
          <p:nvPr>
            <p:ph type="title" hasCustomPrompt="1"/>
          </p:nvPr>
        </p:nvSpPr>
        <p:spPr>
          <a:xfrm>
            <a:off x="2338385" y="3917632"/>
            <a:ext cx="14830429" cy="3137536"/>
          </a:xfrm>
          <a:prstGeom prst="rect">
            <a:avLst/>
          </a:prstGeom>
        </p:spPr>
        <p:txBody>
          <a:bodyPr anchor="ctr"/>
          <a:lstStyle>
            <a:lvl1pPr>
              <a:defRPr b="0">
                <a:latin typeface="Helvetica Neue Medium"/>
                <a:ea typeface="Helvetica Neue Medium"/>
                <a:cs typeface="Helvetica Neue Medium"/>
                <a:sym typeface="Helvetica Neue Medium"/>
              </a:defRPr>
            </a:lvl1pPr>
          </a:lstStyle>
          <a:p>
            <a:r>
              <a:t>Título de sección</a:t>
            </a:r>
          </a:p>
        </p:txBody>
      </p:sp>
      <p:sp>
        <p:nvSpPr>
          <p:cNvPr id="92" name="Número de diapositiva"/>
          <p:cNvSpPr txBox="1">
            <a:spLocks noGrp="1"/>
          </p:cNvSpPr>
          <p:nvPr>
            <p:ph type="sldNum" sz="quarter" idx="2"/>
          </p:nvPr>
        </p:nvSpPr>
        <p:spPr>
          <a:xfrm>
            <a:off x="9624008" y="9700524"/>
            <a:ext cx="250749" cy="242114"/>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olo título">
    <p:spTree>
      <p:nvGrpSpPr>
        <p:cNvPr id="1" name=""/>
        <p:cNvGrpSpPr/>
        <p:nvPr/>
      </p:nvGrpSpPr>
      <p:grpSpPr>
        <a:xfrm>
          <a:off x="0" y="0"/>
          <a:ext cx="0" cy="0"/>
          <a:chOff x="0" y="0"/>
          <a:chExt cx="0" cy="0"/>
        </a:xfrm>
      </p:grpSpPr>
      <p:sp>
        <p:nvSpPr>
          <p:cNvPr id="99" name="Título de la diapositiva"/>
          <p:cNvSpPr txBox="1">
            <a:spLocks noGrp="1"/>
          </p:cNvSpPr>
          <p:nvPr>
            <p:ph type="title" hasCustomPrompt="1"/>
          </p:nvPr>
        </p:nvSpPr>
        <p:spPr>
          <a:xfrm>
            <a:off x="2338387" y="1585912"/>
            <a:ext cx="14830426" cy="968591"/>
          </a:xfrm>
          <a:prstGeom prst="rect">
            <a:avLst/>
          </a:prstGeom>
        </p:spPr>
        <p:txBody>
          <a:bodyPr anchor="t"/>
          <a:lstStyle>
            <a:lvl1pPr>
              <a:defRPr sz="6600" spc="-132"/>
            </a:lvl1pPr>
          </a:lstStyle>
          <a:p>
            <a:r>
              <a:t>Título de la diapo­sitiva</a:t>
            </a:r>
          </a:p>
        </p:txBody>
      </p:sp>
      <p:sp>
        <p:nvSpPr>
          <p:cNvPr id="100" name="Subtítulo de la diapositiva"/>
          <p:cNvSpPr txBox="1">
            <a:spLocks noGrp="1"/>
          </p:cNvSpPr>
          <p:nvPr>
            <p:ph type="body" sz="quarter" idx="21" hasCustomPrompt="1"/>
          </p:nvPr>
        </p:nvSpPr>
        <p:spPr>
          <a:xfrm>
            <a:off x="2338387" y="2458999"/>
            <a:ext cx="14830426" cy="630977"/>
          </a:xfrm>
          <a:prstGeom prst="rect">
            <a:avLst/>
          </a:prstGeom>
        </p:spPr>
        <p:txBody>
          <a:bodyPr lIns="30860" tIns="30860" rIns="30860" bIns="30860"/>
          <a:lstStyle>
            <a:lvl1pPr defTabSz="600963">
              <a:defRPr sz="3822"/>
            </a:lvl1pPr>
          </a:lstStyle>
          <a:p>
            <a:r>
              <a:t>Subtítulo de la diapositiva</a:t>
            </a:r>
          </a:p>
        </p:txBody>
      </p:sp>
      <p:sp>
        <p:nvSpPr>
          <p:cNvPr id="10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Título de agenda"/>
          <p:cNvSpPr txBox="1">
            <a:spLocks noGrp="1"/>
          </p:cNvSpPr>
          <p:nvPr>
            <p:ph type="title" hasCustomPrompt="1"/>
          </p:nvPr>
        </p:nvSpPr>
        <p:spPr>
          <a:xfrm>
            <a:off x="2338387" y="1585912"/>
            <a:ext cx="14830426" cy="968694"/>
          </a:xfrm>
          <a:prstGeom prst="rect">
            <a:avLst/>
          </a:prstGeom>
        </p:spPr>
        <p:txBody>
          <a:bodyPr anchor="t"/>
          <a:lstStyle>
            <a:lvl1pPr>
              <a:defRPr sz="6600" spc="-132"/>
            </a:lvl1pPr>
          </a:lstStyle>
          <a:p>
            <a:r>
              <a:t>Título de agenda</a:t>
            </a:r>
          </a:p>
        </p:txBody>
      </p:sp>
      <p:sp>
        <p:nvSpPr>
          <p:cNvPr id="109" name="Subtítulo de agenda"/>
          <p:cNvSpPr txBox="1">
            <a:spLocks noGrp="1"/>
          </p:cNvSpPr>
          <p:nvPr>
            <p:ph type="body" sz="quarter" idx="21" hasCustomPrompt="1"/>
          </p:nvPr>
        </p:nvSpPr>
        <p:spPr>
          <a:xfrm>
            <a:off x="2338387" y="2458999"/>
            <a:ext cx="14830426" cy="630977"/>
          </a:xfrm>
          <a:prstGeom prst="rect">
            <a:avLst/>
          </a:prstGeom>
        </p:spPr>
        <p:txBody>
          <a:bodyPr lIns="30860" tIns="30860" rIns="30860" bIns="30860"/>
          <a:lstStyle>
            <a:lvl1pPr defTabSz="600963">
              <a:defRPr sz="3822"/>
            </a:lvl1pPr>
          </a:lstStyle>
          <a:p>
            <a:r>
              <a:t>Subtítulo de agenda</a:t>
            </a:r>
          </a:p>
        </p:txBody>
      </p:sp>
      <p:sp>
        <p:nvSpPr>
          <p:cNvPr id="110" name="Nivel de texto 1…"/>
          <p:cNvSpPr txBox="1">
            <a:spLocks noGrp="1"/>
          </p:cNvSpPr>
          <p:nvPr>
            <p:ph type="body" sz="half" idx="1" hasCustomPrompt="1"/>
          </p:nvPr>
        </p:nvSpPr>
        <p:spPr>
          <a:xfrm>
            <a:off x="2338387" y="3724990"/>
            <a:ext cx="14830426" cy="5572808"/>
          </a:xfrm>
          <a:prstGeom prst="rect">
            <a:avLst/>
          </a:prstGeom>
        </p:spPr>
        <p:txBody>
          <a:bodyPr/>
          <a:lstStyle>
            <a:lvl1pPr>
              <a:spcBef>
                <a:spcPts val="1400"/>
              </a:spcBef>
              <a:defRPr b="0" spc="-42"/>
            </a:lvl1pPr>
            <a:lvl2pPr>
              <a:spcBef>
                <a:spcPts val="1400"/>
              </a:spcBef>
              <a:defRPr b="0" spc="-42"/>
            </a:lvl2pPr>
            <a:lvl3pPr>
              <a:spcBef>
                <a:spcPts val="1400"/>
              </a:spcBef>
              <a:defRPr b="0" spc="-42"/>
            </a:lvl3pPr>
            <a:lvl4pPr>
              <a:spcBef>
                <a:spcPts val="1400"/>
              </a:spcBef>
              <a:defRPr b="0" spc="-42"/>
            </a:lvl4pPr>
            <a:lvl5pPr>
              <a:spcBef>
                <a:spcPts val="1400"/>
              </a:spcBef>
              <a:defRPr b="0" spc="-42"/>
            </a:lvl5pPr>
          </a:lstStyle>
          <a:p>
            <a:r>
              <a:t>Temas relacionados con la agenda</a:t>
            </a:r>
          </a:p>
          <a:p>
            <a:pPr lvl="1"/>
            <a:endParaRPr/>
          </a:p>
          <a:p>
            <a:pPr lvl="2"/>
            <a:endParaRPr/>
          </a:p>
          <a:p>
            <a:pPr lvl="3"/>
            <a:endParaRPr/>
          </a:p>
          <a:p>
            <a:pPr lvl="4"/>
            <a:endParaRPr/>
          </a:p>
        </p:txBody>
      </p:sp>
      <p:sp>
        <p:nvSpPr>
          <p:cNvPr id="11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cla­ración">
    <p:spTree>
      <p:nvGrpSpPr>
        <p:cNvPr id="1" name=""/>
        <p:cNvGrpSpPr/>
        <p:nvPr/>
      </p:nvGrpSpPr>
      <p:grpSpPr>
        <a:xfrm>
          <a:off x="0" y="0"/>
          <a:ext cx="0" cy="0"/>
          <a:chOff x="0" y="0"/>
          <a:chExt cx="0" cy="0"/>
        </a:xfrm>
      </p:grpSpPr>
      <p:sp>
        <p:nvSpPr>
          <p:cNvPr id="118" name="Nivel de texto 1…"/>
          <p:cNvSpPr txBox="1">
            <a:spLocks noGrp="1"/>
          </p:cNvSpPr>
          <p:nvPr>
            <p:ph type="body" sz="quarter" idx="1" hasCustomPrompt="1"/>
          </p:nvPr>
        </p:nvSpPr>
        <p:spPr>
          <a:xfrm>
            <a:off x="2338387" y="4178819"/>
            <a:ext cx="14830426" cy="2615162"/>
          </a:xfrm>
          <a:prstGeom prst="rect">
            <a:avLst/>
          </a:prstGeom>
        </p:spPr>
        <p:txBody>
          <a:bodyPr anchor="ctr"/>
          <a:lstStyle>
            <a:lvl1pPr algn="ctr" defTabSz="1950671">
              <a:lnSpc>
                <a:spcPct val="80000"/>
              </a:lnSpc>
              <a:defRPr sz="9200" b="0" spc="-183">
                <a:latin typeface="Helvetica Neue Medium"/>
                <a:ea typeface="Helvetica Neue Medium"/>
                <a:cs typeface="Helvetica Neue Medium"/>
                <a:sym typeface="Helvetica Neue Medium"/>
              </a:defRPr>
            </a:lvl1pPr>
            <a:lvl2pPr algn="ctr" defTabSz="1950671">
              <a:lnSpc>
                <a:spcPct val="80000"/>
              </a:lnSpc>
              <a:defRPr sz="9200" b="0" spc="-183">
                <a:latin typeface="Helvetica Neue Medium"/>
                <a:ea typeface="Helvetica Neue Medium"/>
                <a:cs typeface="Helvetica Neue Medium"/>
                <a:sym typeface="Helvetica Neue Medium"/>
              </a:defRPr>
            </a:lvl2pPr>
            <a:lvl3pPr algn="ctr" defTabSz="1950671">
              <a:lnSpc>
                <a:spcPct val="80000"/>
              </a:lnSpc>
              <a:defRPr sz="9200" b="0" spc="-183">
                <a:latin typeface="Helvetica Neue Medium"/>
                <a:ea typeface="Helvetica Neue Medium"/>
                <a:cs typeface="Helvetica Neue Medium"/>
                <a:sym typeface="Helvetica Neue Medium"/>
              </a:defRPr>
            </a:lvl3pPr>
            <a:lvl4pPr algn="ctr" defTabSz="1950671">
              <a:lnSpc>
                <a:spcPct val="80000"/>
              </a:lnSpc>
              <a:defRPr sz="9200" b="0" spc="-183">
                <a:latin typeface="Helvetica Neue Medium"/>
                <a:ea typeface="Helvetica Neue Medium"/>
                <a:cs typeface="Helvetica Neue Medium"/>
                <a:sym typeface="Helvetica Neue Medium"/>
              </a:defRPr>
            </a:lvl4pPr>
            <a:lvl5pPr algn="ctr" defTabSz="1950671">
              <a:lnSpc>
                <a:spcPct val="80000"/>
              </a:lnSpc>
              <a:defRPr sz="9200" b="0" spc="-183">
                <a:latin typeface="Helvetica Neue Medium"/>
                <a:ea typeface="Helvetica Neue Medium"/>
                <a:cs typeface="Helvetica Neue Medium"/>
                <a:sym typeface="Helvetica Neue Medium"/>
              </a:defRPr>
            </a:lvl5pPr>
          </a:lstStyle>
          <a:p>
            <a:r>
              <a:t>Decla­ración</a:t>
            </a:r>
          </a:p>
          <a:p>
            <a:pPr lvl="1"/>
            <a:endParaRPr/>
          </a:p>
          <a:p>
            <a:pPr lvl="2"/>
            <a:endParaRPr/>
          </a:p>
          <a:p>
            <a:pPr lvl="3"/>
            <a:endParaRPr/>
          </a:p>
          <a:p>
            <a:pPr lvl="4"/>
            <a:endParaRPr/>
          </a:p>
        </p:txBody>
      </p:sp>
      <p:sp>
        <p:nvSpPr>
          <p:cNvPr id="119"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ato importante">
    <p:spTree>
      <p:nvGrpSpPr>
        <p:cNvPr id="1" name=""/>
        <p:cNvGrpSpPr/>
        <p:nvPr/>
      </p:nvGrpSpPr>
      <p:grpSpPr>
        <a:xfrm>
          <a:off x="0" y="0"/>
          <a:ext cx="0" cy="0"/>
          <a:chOff x="0" y="0"/>
          <a:chExt cx="0" cy="0"/>
        </a:xfrm>
      </p:grpSpPr>
      <p:sp>
        <p:nvSpPr>
          <p:cNvPr id="126" name="Nivel de texto 1…"/>
          <p:cNvSpPr txBox="1">
            <a:spLocks noGrp="1"/>
          </p:cNvSpPr>
          <p:nvPr>
            <p:ph type="body" sz="half" idx="1" hasCustomPrompt="1"/>
          </p:nvPr>
        </p:nvSpPr>
        <p:spPr>
          <a:xfrm>
            <a:off x="2338387" y="1583501"/>
            <a:ext cx="14830426" cy="4888069"/>
          </a:xfrm>
          <a:prstGeom prst="rect">
            <a:avLst/>
          </a:prstGeom>
        </p:spPr>
        <p:txBody>
          <a:bodyPr anchor="b"/>
          <a:lstStyle>
            <a:lvl1pPr algn="ctr" defTabSz="1950671">
              <a:lnSpc>
                <a:spcPct val="80000"/>
              </a:lnSpc>
              <a:defRPr sz="19800" spc="-197"/>
            </a:lvl1pPr>
            <a:lvl2pPr algn="ctr" defTabSz="1950671">
              <a:lnSpc>
                <a:spcPct val="80000"/>
              </a:lnSpc>
              <a:defRPr sz="19800" spc="-197"/>
            </a:lvl2pPr>
            <a:lvl3pPr algn="ctr" defTabSz="1950671">
              <a:lnSpc>
                <a:spcPct val="80000"/>
              </a:lnSpc>
              <a:defRPr sz="19800" spc="-197"/>
            </a:lvl3pPr>
            <a:lvl4pPr algn="ctr" defTabSz="1950671">
              <a:lnSpc>
                <a:spcPct val="80000"/>
              </a:lnSpc>
              <a:defRPr sz="19800" spc="-197"/>
            </a:lvl4pPr>
            <a:lvl5pPr algn="ctr" defTabSz="1950671">
              <a:lnSpc>
                <a:spcPct val="80000"/>
              </a:lnSpc>
              <a:defRPr sz="19800" spc="-197"/>
            </a:lvl5pPr>
          </a:lstStyle>
          <a:p>
            <a:r>
              <a:t>100 %</a:t>
            </a:r>
          </a:p>
          <a:p>
            <a:pPr lvl="1"/>
            <a:endParaRPr/>
          </a:p>
          <a:p>
            <a:pPr lvl="2"/>
            <a:endParaRPr/>
          </a:p>
          <a:p>
            <a:pPr lvl="3"/>
            <a:endParaRPr/>
          </a:p>
          <a:p>
            <a:pPr lvl="4"/>
            <a:endParaRPr/>
          </a:p>
        </p:txBody>
      </p:sp>
      <p:sp>
        <p:nvSpPr>
          <p:cNvPr id="127" name="Información fáctica"/>
          <p:cNvSpPr txBox="1">
            <a:spLocks noGrp="1"/>
          </p:cNvSpPr>
          <p:nvPr>
            <p:ph type="body" sz="quarter" idx="21" hasCustomPrompt="1"/>
          </p:nvPr>
        </p:nvSpPr>
        <p:spPr>
          <a:xfrm>
            <a:off x="2338387" y="6434221"/>
            <a:ext cx="14830426" cy="630977"/>
          </a:xfrm>
          <a:prstGeom prst="rect">
            <a:avLst/>
          </a:prstGeom>
        </p:spPr>
        <p:txBody>
          <a:bodyPr lIns="30860" tIns="30860" rIns="30860" bIns="30860"/>
          <a:lstStyle>
            <a:lvl1pPr algn="ctr" defTabSz="600963">
              <a:defRPr sz="3822"/>
            </a:lvl1pPr>
          </a:lstStyle>
          <a:p>
            <a:r>
              <a:t>Información fáctica</a:t>
            </a:r>
          </a:p>
        </p:txBody>
      </p:sp>
      <p:sp>
        <p:nvSpPr>
          <p:cNvPr id="128"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ita">
    <p:spTree>
      <p:nvGrpSpPr>
        <p:cNvPr id="1" name=""/>
        <p:cNvGrpSpPr/>
        <p:nvPr/>
      </p:nvGrpSpPr>
      <p:grpSpPr>
        <a:xfrm>
          <a:off x="0" y="0"/>
          <a:ext cx="0" cy="0"/>
          <a:chOff x="0" y="0"/>
          <a:chExt cx="0" cy="0"/>
        </a:xfrm>
      </p:grpSpPr>
      <p:sp>
        <p:nvSpPr>
          <p:cNvPr id="135" name="Atribución"/>
          <p:cNvSpPr txBox="1">
            <a:spLocks noGrp="1"/>
          </p:cNvSpPr>
          <p:nvPr>
            <p:ph type="body" sz="quarter" idx="21" hasCustomPrompt="1"/>
          </p:nvPr>
        </p:nvSpPr>
        <p:spPr>
          <a:xfrm>
            <a:off x="3164267" y="8063181"/>
            <a:ext cx="13635035" cy="429961"/>
          </a:xfrm>
          <a:prstGeom prst="rect">
            <a:avLst/>
          </a:prstGeom>
        </p:spPr>
        <p:txBody>
          <a:bodyPr lIns="30860" tIns="30860" rIns="30860" bIns="30860"/>
          <a:lstStyle>
            <a:lvl1pPr defTabSz="633983">
              <a:defRPr sz="2496"/>
            </a:lvl1pPr>
          </a:lstStyle>
          <a:p>
            <a:r>
              <a:t>Atribución</a:t>
            </a:r>
          </a:p>
        </p:txBody>
      </p:sp>
      <p:sp>
        <p:nvSpPr>
          <p:cNvPr id="136" name="Nivel de texto 1…"/>
          <p:cNvSpPr txBox="1">
            <a:spLocks noGrp="1"/>
          </p:cNvSpPr>
          <p:nvPr>
            <p:ph type="body" sz="quarter" idx="1" hasCustomPrompt="1"/>
          </p:nvPr>
        </p:nvSpPr>
        <p:spPr>
          <a:xfrm>
            <a:off x="2707898" y="4191656"/>
            <a:ext cx="14091404" cy="2589489"/>
          </a:xfrm>
          <a:prstGeom prst="rect">
            <a:avLst/>
          </a:prstGeom>
        </p:spPr>
        <p:txBody>
          <a:bodyPr/>
          <a:lstStyle>
            <a:lvl1pPr marL="511138" indent="-375920" defTabSz="1950671">
              <a:lnSpc>
                <a:spcPct val="90000"/>
              </a:lnSpc>
              <a:defRPr sz="6600" b="0" spc="-132">
                <a:latin typeface="Helvetica Neue Medium"/>
                <a:ea typeface="Helvetica Neue Medium"/>
                <a:cs typeface="Helvetica Neue Medium"/>
                <a:sym typeface="Helvetica Neue Medium"/>
              </a:defRPr>
            </a:lvl1pPr>
            <a:lvl2pPr marL="511138" indent="81279" defTabSz="1950671">
              <a:lnSpc>
                <a:spcPct val="90000"/>
              </a:lnSpc>
              <a:defRPr sz="6600" b="0" spc="-132">
                <a:latin typeface="Helvetica Neue Medium"/>
                <a:ea typeface="Helvetica Neue Medium"/>
                <a:cs typeface="Helvetica Neue Medium"/>
                <a:sym typeface="Helvetica Neue Medium"/>
              </a:defRPr>
            </a:lvl2pPr>
            <a:lvl3pPr marL="511138" indent="538479" defTabSz="1950671">
              <a:lnSpc>
                <a:spcPct val="90000"/>
              </a:lnSpc>
              <a:defRPr sz="6600" b="0" spc="-132">
                <a:latin typeface="Helvetica Neue Medium"/>
                <a:ea typeface="Helvetica Neue Medium"/>
                <a:cs typeface="Helvetica Neue Medium"/>
                <a:sym typeface="Helvetica Neue Medium"/>
              </a:defRPr>
            </a:lvl3pPr>
            <a:lvl4pPr marL="511138" indent="995679" defTabSz="1950671">
              <a:lnSpc>
                <a:spcPct val="90000"/>
              </a:lnSpc>
              <a:defRPr sz="6600" b="0" spc="-132">
                <a:latin typeface="Helvetica Neue Medium"/>
                <a:ea typeface="Helvetica Neue Medium"/>
                <a:cs typeface="Helvetica Neue Medium"/>
                <a:sym typeface="Helvetica Neue Medium"/>
              </a:defRPr>
            </a:lvl4pPr>
            <a:lvl5pPr marL="511138" indent="1452880" defTabSz="1950671">
              <a:lnSpc>
                <a:spcPct val="90000"/>
              </a:lnSpc>
              <a:defRPr sz="6600" b="0" spc="-132">
                <a:latin typeface="Helvetica Neue Medium"/>
                <a:ea typeface="Helvetica Neue Medium"/>
                <a:cs typeface="Helvetica Neue Medium"/>
                <a:sym typeface="Helvetica Neue Medium"/>
              </a:defRPr>
            </a:lvl5pPr>
          </a:lstStyle>
          <a:p>
            <a:r>
              <a:t>“Cita destacable”</a:t>
            </a:r>
          </a:p>
          <a:p>
            <a:pPr lvl="1"/>
            <a:endParaRPr/>
          </a:p>
          <a:p>
            <a:pPr lvl="2"/>
            <a:endParaRPr/>
          </a:p>
          <a:p>
            <a:pPr lvl="3"/>
            <a:endParaRPr/>
          </a:p>
          <a:p>
            <a:pPr lvl="4"/>
            <a:endParaRPr/>
          </a:p>
        </p:txBody>
      </p:sp>
      <p:sp>
        <p:nvSpPr>
          <p:cNvPr id="13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3 fotos">
    <p:spTree>
      <p:nvGrpSpPr>
        <p:cNvPr id="1" name=""/>
        <p:cNvGrpSpPr/>
        <p:nvPr/>
      </p:nvGrpSpPr>
      <p:grpSpPr>
        <a:xfrm>
          <a:off x="0" y="0"/>
          <a:ext cx="0" cy="0"/>
          <a:chOff x="0" y="0"/>
          <a:chExt cx="0" cy="0"/>
        </a:xfrm>
      </p:grpSpPr>
      <p:sp>
        <p:nvSpPr>
          <p:cNvPr id="144" name="Cuenco de ensalada con arroz frito, huevos duros y palillos"/>
          <p:cNvSpPr>
            <a:spLocks noGrp="1"/>
          </p:cNvSpPr>
          <p:nvPr>
            <p:ph type="pic" sz="quarter" idx="21"/>
          </p:nvPr>
        </p:nvSpPr>
        <p:spPr>
          <a:xfrm>
            <a:off x="12162472" y="1543050"/>
            <a:ext cx="5021392" cy="4016032"/>
          </a:xfrm>
          <a:prstGeom prst="rect">
            <a:avLst/>
          </a:prstGeom>
        </p:spPr>
        <p:txBody>
          <a:bodyPr lIns="91439" tIns="45719" rIns="91439" bIns="45719">
            <a:noAutofit/>
          </a:bodyPr>
          <a:lstStyle/>
          <a:p>
            <a:endParaRPr/>
          </a:p>
        </p:txBody>
      </p:sp>
      <p:sp>
        <p:nvSpPr>
          <p:cNvPr id="145" name="Cuenco con pasteles de salmón, ensalada y hummus"/>
          <p:cNvSpPr>
            <a:spLocks noGrp="1"/>
          </p:cNvSpPr>
          <p:nvPr>
            <p:ph type="pic" sz="half" idx="22"/>
          </p:nvPr>
        </p:nvSpPr>
        <p:spPr>
          <a:xfrm>
            <a:off x="10636567" y="3542585"/>
            <a:ext cx="7046595" cy="8201373"/>
          </a:xfrm>
          <a:prstGeom prst="rect">
            <a:avLst/>
          </a:prstGeom>
        </p:spPr>
        <p:txBody>
          <a:bodyPr lIns="91439" tIns="45719" rIns="91439" bIns="45719">
            <a:noAutofit/>
          </a:bodyPr>
          <a:lstStyle/>
          <a:p>
            <a:endParaRPr/>
          </a:p>
        </p:txBody>
      </p:sp>
      <p:sp>
        <p:nvSpPr>
          <p:cNvPr id="146" name="Cuenco de pappardelle con mantequilla de perejil, avellanas tostadas y lascas de queso parmesano"/>
          <p:cNvSpPr>
            <a:spLocks noGrp="1"/>
          </p:cNvSpPr>
          <p:nvPr>
            <p:ph type="pic" idx="23"/>
          </p:nvPr>
        </p:nvSpPr>
        <p:spPr>
          <a:xfrm>
            <a:off x="1429702" y="1191577"/>
            <a:ext cx="11212831" cy="8409623"/>
          </a:xfrm>
          <a:prstGeom prst="rect">
            <a:avLst/>
          </a:prstGeom>
        </p:spPr>
        <p:txBody>
          <a:bodyPr lIns="91439" tIns="45719" rIns="91439" bIns="45719">
            <a:noAutofit/>
          </a:bodyPr>
          <a:lstStyle/>
          <a:p>
            <a:endParaRPr/>
          </a:p>
        </p:txBody>
      </p:sp>
      <p:sp>
        <p:nvSpPr>
          <p:cNvPr id="14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54" name="cuenco de ensalada con arroz frito, huevos duros y palillos"/>
          <p:cNvSpPr>
            <a:spLocks noGrp="1"/>
          </p:cNvSpPr>
          <p:nvPr>
            <p:ph type="pic" idx="21"/>
          </p:nvPr>
        </p:nvSpPr>
        <p:spPr>
          <a:xfrm>
            <a:off x="623887" y="-2871788"/>
            <a:ext cx="18259426" cy="14607540"/>
          </a:xfrm>
          <a:prstGeom prst="rect">
            <a:avLst/>
          </a:prstGeom>
        </p:spPr>
        <p:txBody>
          <a:bodyPr lIns="91439" tIns="45719" rIns="91439" bIns="45719">
            <a:noAutofit/>
          </a:bodyPr>
          <a:lstStyle/>
          <a:p>
            <a:endParaRPr/>
          </a:p>
        </p:txBody>
      </p:sp>
      <p:sp>
        <p:nvSpPr>
          <p:cNvPr id="155" name="Número de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‹Nº›</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16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ítulo de la presentación"/>
          <p:cNvSpPr txBox="1">
            <a:spLocks noGrp="1"/>
          </p:cNvSpPr>
          <p:nvPr>
            <p:ph type="title" hasCustomPrompt="1"/>
          </p:nvPr>
        </p:nvSpPr>
        <p:spPr>
          <a:xfrm>
            <a:off x="2338385" y="2595368"/>
            <a:ext cx="14830429" cy="313753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b">
            <a:normAutofit/>
          </a:bodyPr>
          <a:lstStyle/>
          <a:p>
            <a:r>
              <a:t>Título de la presentación</a:t>
            </a:r>
          </a:p>
        </p:txBody>
      </p:sp>
      <p:sp>
        <p:nvSpPr>
          <p:cNvPr id="3" name="Nivel de texto 1…"/>
          <p:cNvSpPr txBox="1">
            <a:spLocks noGrp="1"/>
          </p:cNvSpPr>
          <p:nvPr>
            <p:ph type="body" idx="1" hasCustomPrompt="1"/>
          </p:nvPr>
        </p:nvSpPr>
        <p:spPr>
          <a:xfrm>
            <a:off x="2334906" y="5732903"/>
            <a:ext cx="14830426" cy="128587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ormAutofit/>
          </a:bodyPr>
          <a:lstStyle/>
          <a:p>
            <a:r>
              <a:t>Subtítulo de la presentación</a:t>
            </a:r>
          </a:p>
          <a:p>
            <a:pPr lvl="1"/>
            <a:endParaRPr/>
          </a:p>
          <a:p>
            <a:pPr lvl="2"/>
            <a:endParaRPr/>
          </a:p>
          <a:p>
            <a:pPr lvl="3"/>
            <a:endParaRPr/>
          </a:p>
          <a:p>
            <a:pPr lvl="4"/>
            <a:endParaRPr/>
          </a:p>
        </p:txBody>
      </p:sp>
      <p:sp>
        <p:nvSpPr>
          <p:cNvPr id="4" name="Número de diapositiva"/>
          <p:cNvSpPr txBox="1">
            <a:spLocks noGrp="1"/>
          </p:cNvSpPr>
          <p:nvPr>
            <p:ph type="sldNum" sz="quarter" idx="2"/>
          </p:nvPr>
        </p:nvSpPr>
        <p:spPr>
          <a:xfrm>
            <a:off x="9624008" y="9697665"/>
            <a:ext cx="250749" cy="242114"/>
          </a:xfrm>
          <a:prstGeom prst="rect">
            <a:avLst/>
          </a:prstGeom>
          <a:ln w="3175">
            <a:miter lim="400000"/>
          </a:ln>
        </p:spPr>
        <p:txBody>
          <a:bodyPr wrap="none" lIns="34290" tIns="34290" rIns="34290" bIns="34290" anchor="b">
            <a:spAutoFit/>
          </a:bodyPr>
          <a:lstStyle>
            <a:lvl1pPr algn="ctr" defTabSz="467359">
              <a:lnSpc>
                <a:spcPct val="100000"/>
              </a:lnSpc>
              <a:spcBef>
                <a:spcPts val="0"/>
              </a:spcBef>
              <a:defRPr sz="1200"/>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1pPr>
      <a:lvl2pPr marL="0" marR="0" indent="4572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2pPr>
      <a:lvl3pPr marL="0" marR="0" indent="9144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3pPr>
      <a:lvl4pPr marL="0" marR="0" indent="13716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4pPr>
      <a:lvl5pPr marL="0" marR="0" indent="18288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5pPr>
      <a:lvl6pPr marL="0" marR="0" indent="22860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6pPr>
      <a:lvl7pPr marL="0" marR="0" indent="27432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7pPr>
      <a:lvl8pPr marL="0" marR="0" indent="32004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8pPr>
      <a:lvl9pPr marL="0" marR="0" indent="3657600" algn="l" defTabSz="1950671" rtl="0" latinLnBrk="0">
        <a:lnSpc>
          <a:spcPct val="80000"/>
        </a:lnSpc>
        <a:spcBef>
          <a:spcPts val="0"/>
        </a:spcBef>
        <a:spcAft>
          <a:spcPts val="0"/>
        </a:spcAft>
        <a:buClrTx/>
        <a:buSzTx/>
        <a:buFontTx/>
        <a:buNone/>
        <a:tabLst/>
        <a:defRPr sz="9200" b="1" i="0" u="none" strike="noStrike" cap="none" spc="-183" baseline="0">
          <a:solidFill>
            <a:srgbClr val="000000"/>
          </a:solidFill>
          <a:uFillTx/>
          <a:latin typeface="+mn-lt"/>
          <a:ea typeface="+mn-ea"/>
          <a:cs typeface="+mn-cs"/>
          <a:sym typeface="Helvetica Neue"/>
        </a:defRPr>
      </a:lvl9pPr>
    </p:titleStyle>
    <p:bodyStyle>
      <a:lvl1pPr marL="0" marR="0" indent="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1pPr>
      <a:lvl2pPr marL="0" marR="0" indent="4572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2pPr>
      <a:lvl3pPr marL="0" marR="0" indent="9144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3pPr>
      <a:lvl4pPr marL="0" marR="0" indent="13716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4pPr>
      <a:lvl5pPr marL="0" marR="0" indent="18288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5pPr>
      <a:lvl6pPr marL="0" marR="0" indent="22860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6pPr>
      <a:lvl7pPr marL="0" marR="0" indent="27432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7pPr>
      <a:lvl8pPr marL="0" marR="0" indent="32004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8pPr>
      <a:lvl9pPr marL="0" marR="0" indent="3657600" algn="l" defTabSz="660400" rtl="0" latinLnBrk="0">
        <a:lnSpc>
          <a:spcPct val="100000"/>
        </a:lnSpc>
        <a:spcBef>
          <a:spcPts val="0"/>
        </a:spcBef>
        <a:spcAft>
          <a:spcPts val="0"/>
        </a:spcAft>
        <a:buClrTx/>
        <a:buSzTx/>
        <a:buFontTx/>
        <a:buNone/>
        <a:tabLst/>
        <a:defRPr sz="4200" b="1" i="0" u="none" strike="noStrike" cap="none" spc="0" baseline="0">
          <a:solidFill>
            <a:srgbClr val="000000"/>
          </a:solidFill>
          <a:uFillTx/>
          <a:latin typeface="+mn-lt"/>
          <a:ea typeface="+mn-ea"/>
          <a:cs typeface="+mn-cs"/>
          <a:sym typeface="Helvetica Neue"/>
        </a:defRPr>
      </a:lvl9pPr>
    </p:bodyStyle>
    <p:otherStyle>
      <a:lvl1pPr marL="0" marR="0" indent="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1pPr>
      <a:lvl2pPr marL="0" marR="0" indent="4572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2pPr>
      <a:lvl3pPr marL="0" marR="0" indent="9144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3pPr>
      <a:lvl4pPr marL="0" marR="0" indent="13716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4pPr>
      <a:lvl5pPr marL="0" marR="0" indent="18288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5pPr>
      <a:lvl6pPr marL="0" marR="0" indent="22860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6pPr>
      <a:lvl7pPr marL="0" marR="0" indent="27432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7pPr>
      <a:lvl8pPr marL="0" marR="0" indent="32004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8pPr>
      <a:lvl9pPr marL="0" marR="0" indent="3657600" algn="ctr" defTabSz="467359"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brande.es"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hyperlink" Target="http://brande.es" TargetMode="External"/><Relationship Id="rId5"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hyperlink" Target="http://brande.es" TargetMode="External"/><Relationship Id="rId5" Type="http://schemas.openxmlformats.org/officeDocument/2006/relationships/image" Target="../media/image2.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clip1.mp4" descr="clip1.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0" y="0"/>
            <a:ext cx="19507200" cy="10972800"/>
          </a:xfrm>
          <a:prstGeom prst="rect">
            <a:avLst/>
          </a:prstGeom>
          <a:ln w="12700">
            <a:miter lim="400000"/>
          </a:ln>
        </p:spPr>
      </p:pic>
      <p:sp>
        <p:nvSpPr>
          <p:cNvPr id="172" name="Originating…"/>
          <p:cNvSpPr txBox="1"/>
          <p:nvPr/>
        </p:nvSpPr>
        <p:spPr>
          <a:xfrm>
            <a:off x="995100" y="5642963"/>
            <a:ext cx="8281965" cy="229489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7000">
                <a:solidFill>
                  <a:srgbClr val="FFFFFF"/>
                </a:solidFill>
                <a:latin typeface="Poppins SemiBold"/>
                <a:ea typeface="Poppins SemiBold"/>
                <a:cs typeface="Poppins SemiBold"/>
                <a:sym typeface="Poppins SemiBold"/>
              </a:defRPr>
            </a:pPr>
            <a:r>
              <a:rPr dirty="0"/>
              <a:t>Originating</a:t>
            </a:r>
          </a:p>
          <a:p>
            <a:pPr defTabSz="365760">
              <a:lnSpc>
                <a:spcPct val="70000"/>
              </a:lnSpc>
              <a:spcBef>
                <a:spcPts val="0"/>
              </a:spcBef>
              <a:defRPr sz="7000">
                <a:solidFill>
                  <a:srgbClr val="FFFFFF"/>
                </a:solidFill>
                <a:latin typeface="Poppins SemiBold"/>
                <a:ea typeface="Poppins SemiBold"/>
                <a:cs typeface="Poppins SemiBold"/>
                <a:sym typeface="Poppins SemiBold"/>
              </a:defRPr>
            </a:pPr>
            <a:r>
              <a:rPr dirty="0"/>
              <a:t>Energy Products</a:t>
            </a:r>
          </a:p>
        </p:txBody>
      </p:sp>
      <p:sp>
        <p:nvSpPr>
          <p:cNvPr id="173" name="Línea"/>
          <p:cNvSpPr/>
          <p:nvPr/>
        </p:nvSpPr>
        <p:spPr>
          <a:xfrm flipV="1">
            <a:off x="801395" y="5778836"/>
            <a:ext cx="1" cy="2186163"/>
          </a:xfrm>
          <a:prstGeom prst="line">
            <a:avLst/>
          </a:prstGeom>
          <a:ln w="25400">
            <a:solidFill>
              <a:srgbClr val="FFFFFF"/>
            </a:solidFill>
            <a:miter lim="400000"/>
          </a:ln>
        </p:spPr>
        <p:txBody>
          <a:bodyPr lIns="34290" tIns="34290" rIns="34290" bIns="34290" anchor="ctr"/>
          <a:lstStyle/>
          <a:p>
            <a:endParaRPr/>
          </a:p>
        </p:txBody>
      </p:sp>
      <p:pic>
        <p:nvPicPr>
          <p:cNvPr id="174"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grpSp>
        <p:nvGrpSpPr>
          <p:cNvPr id="2" name="Grupo 1"/>
          <p:cNvGrpSpPr/>
          <p:nvPr/>
        </p:nvGrpSpPr>
        <p:grpSpPr>
          <a:xfrm>
            <a:off x="18904964" y="1356614"/>
            <a:ext cx="388622" cy="1842683"/>
            <a:chOff x="18904964" y="1356614"/>
            <a:chExt cx="388622" cy="1842683"/>
          </a:xfrm>
        </p:grpSpPr>
        <p:sp>
          <p:nvSpPr>
            <p:cNvPr id="175"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176"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2" fill="hold"/>
                                        <p:tgtEl>
                                          <p:spTgt spid="171"/>
                                        </p:tgtEl>
                                      </p:cBhvr>
                                    </p:cmd>
                                  </p:childTnLst>
                                </p:cTn>
                              </p:par>
                              <p:par>
                                <p:cTn id="7" presetID="42" presetClass="entr" presetSubtype="0" fill="hold" grpId="0" nodeType="withEffect">
                                  <p:stCondLst>
                                    <p:cond delay="0"/>
                                  </p:stCondLst>
                                  <p:childTnLst>
                                    <p:set>
                                      <p:cBhvr>
                                        <p:cTn id="8" dur="1" fill="hold">
                                          <p:stCondLst>
                                            <p:cond delay="0"/>
                                          </p:stCondLst>
                                        </p:cTn>
                                        <p:tgtEl>
                                          <p:spTgt spid="173"/>
                                        </p:tgtEl>
                                        <p:attrNameLst>
                                          <p:attrName>style.visibility</p:attrName>
                                        </p:attrNameLst>
                                      </p:cBhvr>
                                      <p:to>
                                        <p:strVal val="visible"/>
                                      </p:to>
                                    </p:set>
                                    <p:animEffect transition="in" filter="fade">
                                      <p:cBhvr>
                                        <p:cTn id="9" dur="1000"/>
                                        <p:tgtEl>
                                          <p:spTgt spid="173"/>
                                        </p:tgtEl>
                                      </p:cBhvr>
                                    </p:animEffect>
                                    <p:anim calcmode="lin" valueType="num">
                                      <p:cBhvr>
                                        <p:cTn id="10" dur="1000" fill="hold"/>
                                        <p:tgtEl>
                                          <p:spTgt spid="173"/>
                                        </p:tgtEl>
                                        <p:attrNameLst>
                                          <p:attrName>ppt_x</p:attrName>
                                        </p:attrNameLst>
                                      </p:cBhvr>
                                      <p:tavLst>
                                        <p:tav tm="0">
                                          <p:val>
                                            <p:strVal val="#ppt_x"/>
                                          </p:val>
                                        </p:tav>
                                        <p:tav tm="100000">
                                          <p:val>
                                            <p:strVal val="#ppt_x"/>
                                          </p:val>
                                        </p:tav>
                                      </p:tavLst>
                                    </p:anim>
                                    <p:anim calcmode="lin" valueType="num">
                                      <p:cBhvr>
                                        <p:cTn id="11" dur="1000" fill="hold"/>
                                        <p:tgtEl>
                                          <p:spTgt spid="173"/>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172"/>
                                        </p:tgtEl>
                                        <p:attrNameLst>
                                          <p:attrName>style.visibility</p:attrName>
                                        </p:attrNameLst>
                                      </p:cBhvr>
                                      <p:to>
                                        <p:strVal val="visible"/>
                                      </p:to>
                                    </p:set>
                                    <p:animEffect transition="in" filter="fade">
                                      <p:cBhvr>
                                        <p:cTn id="14" dur="1000"/>
                                        <p:tgtEl>
                                          <p:spTgt spid="172"/>
                                        </p:tgtEl>
                                      </p:cBhvr>
                                    </p:animEffect>
                                    <p:anim calcmode="lin" valueType="num">
                                      <p:cBhvr>
                                        <p:cTn id="15" dur="1000" fill="hold"/>
                                        <p:tgtEl>
                                          <p:spTgt spid="172"/>
                                        </p:tgtEl>
                                        <p:attrNameLst>
                                          <p:attrName>ppt_x</p:attrName>
                                        </p:attrNameLst>
                                      </p:cBhvr>
                                      <p:tavLst>
                                        <p:tav tm="0">
                                          <p:val>
                                            <p:strVal val="#ppt_x"/>
                                          </p:val>
                                        </p:tav>
                                        <p:tav tm="100000">
                                          <p:val>
                                            <p:strVal val="#ppt_x"/>
                                          </p:val>
                                        </p:tav>
                                      </p:tavLst>
                                    </p:anim>
                                    <p:anim calcmode="lin" valueType="num">
                                      <p:cBhvr>
                                        <p:cTn id="16" dur="1000" fill="hold"/>
                                        <p:tgtEl>
                                          <p:spTgt spid="1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7" fill="hold" display="0">
                  <p:stCondLst>
                    <p:cond delay="indefinite"/>
                  </p:stCondLst>
                </p:cTn>
                <p:tgtEl>
                  <p:spTgt spid="171"/>
                </p:tgtEl>
              </p:cMediaNode>
            </p:video>
            <p:seq concurrent="1" prevAc="none" nextAc="seek">
              <p:cTn id="18" restart="whenNotActive" fill="hold" evtFilter="cancelBubble" nodeType="interactiveSeq">
                <p:stCondLst>
                  <p:cond evt="onClick" delay="0">
                    <p:tgtEl>
                      <p:spTgt spid="17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71"/>
                                        </p:tgtEl>
                                      </p:cBhvr>
                                    </p:cmd>
                                  </p:childTnLst>
                                </p:cTn>
                              </p:par>
                            </p:childTnLst>
                          </p:cTn>
                        </p:par>
                      </p:childTnLst>
                    </p:cTn>
                  </p:par>
                </p:childTnLst>
              </p:cTn>
              <p:nextCondLst>
                <p:cond evt="onClick" delay="0">
                  <p:tgtEl>
                    <p:spTgt spid="171"/>
                  </p:tgtEl>
                </p:cond>
              </p:nextCondLst>
            </p:seq>
          </p:childTnLst>
        </p:cTn>
      </p:par>
    </p:tnLst>
    <p:bldLst>
      <p:bldP spid="172" grpId="0" animBg="1"/>
      <p:bldP spid="17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clip2.mp4" descr="clip2.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6506819" y="4253433"/>
            <a:ext cx="11221290" cy="6311975"/>
          </a:xfrm>
          <a:prstGeom prst="rect">
            <a:avLst/>
          </a:prstGeom>
          <a:ln w="12700">
            <a:miter lim="400000"/>
          </a:ln>
        </p:spPr>
      </p:pic>
      <p:sp>
        <p:nvSpPr>
          <p:cNvPr id="180" name="TRADING  ·  LOGISTIC  ·  STORAGE"/>
          <p:cNvSpPr txBox="1"/>
          <p:nvPr/>
        </p:nvSpPr>
        <p:spPr>
          <a:xfrm>
            <a:off x="15055642" y="874468"/>
            <a:ext cx="3824427" cy="38862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algn="r" defTabSz="365760">
              <a:lnSpc>
                <a:spcPct val="80000"/>
              </a:lnSpc>
              <a:spcBef>
                <a:spcPts val="0"/>
              </a:spcBef>
              <a:defRPr sz="1800">
                <a:solidFill>
                  <a:srgbClr val="071216"/>
                </a:solidFill>
                <a:latin typeface="Poppins Light"/>
                <a:ea typeface="Poppins Light"/>
                <a:cs typeface="Poppins Light"/>
                <a:sym typeface="Poppins Light"/>
              </a:defRPr>
            </a:lvl1pPr>
          </a:lstStyle>
          <a:p>
            <a:pPr>
              <a:defRPr>
                <a:latin typeface="Poppins Thin"/>
                <a:ea typeface="Poppins Thin"/>
                <a:cs typeface="Poppins Thin"/>
                <a:sym typeface="Poppins Thin"/>
              </a:defRPr>
            </a:pPr>
            <a:r>
              <a:rPr dirty="0">
                <a:latin typeface="Poppins Light"/>
                <a:ea typeface="Poppins Light"/>
                <a:cs typeface="Poppins Light"/>
                <a:sym typeface="Poppins Light"/>
              </a:rPr>
              <a:t>TRADING  ·  LOGISTIC  ·  STORAGE</a:t>
            </a:r>
          </a:p>
        </p:txBody>
      </p:sp>
      <p:sp>
        <p:nvSpPr>
          <p:cNvPr id="181" name="Rectángulo"/>
          <p:cNvSpPr/>
          <p:nvPr/>
        </p:nvSpPr>
        <p:spPr>
          <a:xfrm>
            <a:off x="469900" y="4259783"/>
            <a:ext cx="4554340" cy="6299275"/>
          </a:xfrm>
          <a:prstGeom prst="rect">
            <a:avLst/>
          </a:prstGeom>
          <a:ln w="12700">
            <a:solidFill>
              <a:srgbClr val="D5D5D5"/>
            </a:solidFill>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182" name="Rectángulo"/>
          <p:cNvSpPr/>
          <p:nvPr/>
        </p:nvSpPr>
        <p:spPr>
          <a:xfrm>
            <a:off x="5054600" y="4259783"/>
            <a:ext cx="4554340" cy="6299275"/>
          </a:xfrm>
          <a:prstGeom prst="rect">
            <a:avLst/>
          </a:prstGeom>
          <a:solidFill>
            <a:srgbClr val="000000"/>
          </a:solidFill>
          <a:ln w="12700">
            <a:solidFill>
              <a:srgbClr val="D5D5D5"/>
            </a:solidFill>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183" name="Rectángulo"/>
          <p:cNvSpPr/>
          <p:nvPr/>
        </p:nvSpPr>
        <p:spPr>
          <a:xfrm>
            <a:off x="14541500" y="4247083"/>
            <a:ext cx="4554340" cy="6324675"/>
          </a:xfrm>
          <a:prstGeom prst="rect">
            <a:avLst/>
          </a:prstGeom>
          <a:solidFill>
            <a:schemeClr val="accent4">
              <a:hueOff val="-476017"/>
              <a:lumOff val="-10042"/>
            </a:schemeClr>
          </a:solidFill>
          <a:ln w="3175">
            <a:miter lim="400000"/>
          </a:ln>
        </p:spPr>
        <p:txBody>
          <a:bodyPr lIns="34290" tIns="34290" rIns="34290" bIns="34290" anchor="ctr"/>
          <a:lstStyle/>
          <a:p>
            <a:pPr algn="ctr" defTabSz="660400">
              <a:lnSpc>
                <a:spcPct val="100000"/>
              </a:lnSpc>
              <a:spcBef>
                <a:spcPts val="0"/>
              </a:spcBef>
              <a:defRPr sz="2400">
                <a:latin typeface="Helvetica Neue Medium"/>
                <a:ea typeface="Helvetica Neue Medium"/>
                <a:cs typeface="Helvetica Neue Medium"/>
                <a:sym typeface="Helvetica Neue Medium"/>
              </a:defRPr>
            </a:pPr>
            <a:endParaRPr/>
          </a:p>
        </p:txBody>
      </p:sp>
      <p:sp>
        <p:nvSpPr>
          <p:cNvPr id="184" name="01"/>
          <p:cNvSpPr txBox="1"/>
          <p:nvPr/>
        </p:nvSpPr>
        <p:spPr>
          <a:xfrm>
            <a:off x="818981" y="4482032"/>
            <a:ext cx="385505" cy="38862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80000"/>
              </a:lnSpc>
              <a:spcBef>
                <a:spcPts val="0"/>
              </a:spcBef>
              <a:defRPr sz="1800">
                <a:solidFill>
                  <a:srgbClr val="071216"/>
                </a:solidFill>
                <a:latin typeface="Poppins Thin"/>
                <a:ea typeface="Poppins Thin"/>
                <a:cs typeface="Poppins Thin"/>
                <a:sym typeface="Poppins Thin"/>
              </a:defRPr>
            </a:lvl1pPr>
          </a:lstStyle>
          <a:p>
            <a:r>
              <a:rPr dirty="0"/>
              <a:t>01</a:t>
            </a:r>
          </a:p>
        </p:txBody>
      </p:sp>
      <p:sp>
        <p:nvSpPr>
          <p:cNvPr id="185" name="02"/>
          <p:cNvSpPr txBox="1"/>
          <p:nvPr/>
        </p:nvSpPr>
        <p:spPr>
          <a:xfrm>
            <a:off x="5429081" y="4482032"/>
            <a:ext cx="385505" cy="38862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80000"/>
              </a:lnSpc>
              <a:spcBef>
                <a:spcPts val="0"/>
              </a:spcBef>
              <a:defRPr sz="1800">
                <a:solidFill>
                  <a:srgbClr val="FFFFFF"/>
                </a:solidFill>
                <a:latin typeface="Poppins Thin"/>
                <a:ea typeface="Poppins Thin"/>
                <a:cs typeface="Poppins Thin"/>
                <a:sym typeface="Poppins Thin"/>
              </a:defRPr>
            </a:lvl1pPr>
          </a:lstStyle>
          <a:p>
            <a:r>
              <a:rPr dirty="0"/>
              <a:t>02</a:t>
            </a:r>
          </a:p>
        </p:txBody>
      </p:sp>
      <p:sp>
        <p:nvSpPr>
          <p:cNvPr id="186" name="03"/>
          <p:cNvSpPr txBox="1"/>
          <p:nvPr/>
        </p:nvSpPr>
        <p:spPr>
          <a:xfrm>
            <a:off x="14928681" y="4482032"/>
            <a:ext cx="385505" cy="38862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80000"/>
              </a:lnSpc>
              <a:spcBef>
                <a:spcPts val="0"/>
              </a:spcBef>
              <a:defRPr sz="1800">
                <a:latin typeface="Poppins Thin"/>
                <a:ea typeface="Poppins Thin"/>
                <a:cs typeface="Poppins Thin"/>
                <a:sym typeface="Poppins Thin"/>
              </a:defRPr>
            </a:lvl1pPr>
          </a:lstStyle>
          <a:p>
            <a:r>
              <a:rPr dirty="0"/>
              <a:t>03</a:t>
            </a:r>
          </a:p>
        </p:txBody>
      </p:sp>
      <p:sp>
        <p:nvSpPr>
          <p:cNvPr id="187" name="Trading"/>
          <p:cNvSpPr txBox="1"/>
          <p:nvPr/>
        </p:nvSpPr>
        <p:spPr>
          <a:xfrm>
            <a:off x="1026883" y="7997608"/>
            <a:ext cx="3286896" cy="7797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4000">
                <a:solidFill>
                  <a:srgbClr val="071216"/>
                </a:solidFill>
                <a:latin typeface="Poppins Light"/>
                <a:ea typeface="Poppins Light"/>
                <a:cs typeface="Poppins Light"/>
                <a:sym typeface="Poppins Light"/>
              </a:defRPr>
            </a:lvl1pPr>
          </a:lstStyle>
          <a:p>
            <a:r>
              <a:rPr dirty="0"/>
              <a:t>Trading</a:t>
            </a:r>
          </a:p>
        </p:txBody>
      </p:sp>
      <p:sp>
        <p:nvSpPr>
          <p:cNvPr id="188" name="Crude and petroleum products…"/>
          <p:cNvSpPr txBox="1"/>
          <p:nvPr/>
        </p:nvSpPr>
        <p:spPr>
          <a:xfrm>
            <a:off x="990391" y="8887446"/>
            <a:ext cx="3824428" cy="122529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p>
            <a:pPr defTabSz="365760">
              <a:lnSpc>
                <a:spcPct val="80000"/>
              </a:lnSpc>
              <a:spcBef>
                <a:spcPts val="0"/>
              </a:spcBef>
              <a:defRPr sz="1800">
                <a:solidFill>
                  <a:srgbClr val="071216"/>
                </a:solidFill>
                <a:latin typeface="Poppins Thin"/>
                <a:ea typeface="Poppins Thin"/>
                <a:cs typeface="Poppins Thin"/>
                <a:sym typeface="Poppins Thin"/>
              </a:defRPr>
            </a:pPr>
            <a:r>
              <a:rPr dirty="0"/>
              <a:t>Crude and petroleum products</a:t>
            </a:r>
          </a:p>
          <a:p>
            <a:pPr defTabSz="365760">
              <a:lnSpc>
                <a:spcPct val="80000"/>
              </a:lnSpc>
              <a:spcBef>
                <a:spcPts val="0"/>
              </a:spcBef>
              <a:defRPr sz="1800">
                <a:solidFill>
                  <a:srgbClr val="071216"/>
                </a:solidFill>
                <a:latin typeface="Poppins Thin"/>
                <a:ea typeface="Poppins Thin"/>
                <a:cs typeface="Poppins Thin"/>
                <a:sym typeface="Poppins Thin"/>
              </a:defRPr>
            </a:pPr>
            <a:r>
              <a:rPr dirty="0"/>
              <a:t>Risk Management</a:t>
            </a:r>
          </a:p>
          <a:p>
            <a:pPr defTabSz="365760">
              <a:lnSpc>
                <a:spcPct val="80000"/>
              </a:lnSpc>
              <a:spcBef>
                <a:spcPts val="0"/>
              </a:spcBef>
              <a:defRPr sz="1800">
                <a:solidFill>
                  <a:srgbClr val="071216"/>
                </a:solidFill>
                <a:latin typeface="Poppins Thin"/>
                <a:ea typeface="Poppins Thin"/>
                <a:cs typeface="Poppins Thin"/>
                <a:sym typeface="Poppins Thin"/>
              </a:defRPr>
            </a:pPr>
            <a:r>
              <a:rPr dirty="0"/>
              <a:t>Trade Finance</a:t>
            </a:r>
          </a:p>
          <a:p>
            <a:pPr defTabSz="365760">
              <a:lnSpc>
                <a:spcPct val="80000"/>
              </a:lnSpc>
              <a:spcBef>
                <a:spcPts val="0"/>
              </a:spcBef>
              <a:defRPr sz="1800">
                <a:solidFill>
                  <a:srgbClr val="071216"/>
                </a:solidFill>
                <a:latin typeface="Poppins Thin"/>
                <a:ea typeface="Poppins Thin"/>
                <a:cs typeface="Poppins Thin"/>
                <a:sym typeface="Poppins Thin"/>
              </a:defRPr>
            </a:pPr>
            <a:r>
              <a:rPr dirty="0"/>
              <a:t>Compliance</a:t>
            </a:r>
          </a:p>
        </p:txBody>
      </p:sp>
      <p:sp>
        <p:nvSpPr>
          <p:cNvPr id="189" name="End-to-end…"/>
          <p:cNvSpPr txBox="1"/>
          <p:nvPr/>
        </p:nvSpPr>
        <p:spPr>
          <a:xfrm>
            <a:off x="3146154" y="807922"/>
            <a:ext cx="8281965" cy="229489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7000">
                <a:latin typeface="Poppins SemiBold"/>
                <a:ea typeface="Poppins SemiBold"/>
                <a:cs typeface="Poppins SemiBold"/>
                <a:sym typeface="Poppins SemiBold"/>
              </a:defRPr>
            </a:pPr>
            <a:r>
              <a:rPr dirty="0"/>
              <a:t>End-to-end</a:t>
            </a:r>
          </a:p>
          <a:p>
            <a:pPr defTabSz="365760">
              <a:lnSpc>
                <a:spcPct val="70000"/>
              </a:lnSpc>
              <a:spcBef>
                <a:spcPts val="0"/>
              </a:spcBef>
              <a:defRPr sz="7000">
                <a:solidFill>
                  <a:srgbClr val="F2B13D"/>
                </a:solidFill>
                <a:latin typeface="Poppins SemiBold"/>
                <a:ea typeface="Poppins SemiBold"/>
                <a:cs typeface="Poppins SemiBold"/>
                <a:sym typeface="Poppins SemiBold"/>
              </a:defRPr>
            </a:pPr>
            <a:r>
              <a:rPr dirty="0"/>
              <a:t>Trading Firm</a:t>
            </a:r>
          </a:p>
        </p:txBody>
      </p:sp>
      <p:pic>
        <p:nvPicPr>
          <p:cNvPr id="190" name="favicon.svg" descr="favicon.svg"/>
          <p:cNvPicPr>
            <a:picLocks noChangeAspect="1"/>
          </p:cNvPicPr>
          <p:nvPr/>
        </p:nvPicPr>
        <p:blipFill>
          <a:blip r:embed="rId5">
            <a:extLst/>
          </a:blip>
          <a:stretch>
            <a:fillRect/>
          </a:stretch>
        </p:blipFill>
        <p:spPr>
          <a:xfrm>
            <a:off x="529183" y="730001"/>
            <a:ext cx="1968798" cy="1968799"/>
          </a:xfrm>
          <a:prstGeom prst="rect">
            <a:avLst/>
          </a:prstGeom>
          <a:ln w="3175">
            <a:miter lim="400000"/>
          </a:ln>
        </p:spPr>
      </p:pic>
      <p:sp>
        <p:nvSpPr>
          <p:cNvPr id="191" name="Logistics"/>
          <p:cNvSpPr txBox="1"/>
          <p:nvPr/>
        </p:nvSpPr>
        <p:spPr>
          <a:xfrm>
            <a:off x="5522683" y="7993375"/>
            <a:ext cx="3286896" cy="7797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4000">
                <a:solidFill>
                  <a:srgbClr val="FFFFFF"/>
                </a:solidFill>
                <a:latin typeface="Poppins Light"/>
                <a:ea typeface="Poppins Light"/>
                <a:cs typeface="Poppins Light"/>
                <a:sym typeface="Poppins Light"/>
              </a:defRPr>
            </a:lvl1pPr>
          </a:lstStyle>
          <a:p>
            <a:r>
              <a:rPr dirty="0"/>
              <a:t>Logistics</a:t>
            </a:r>
          </a:p>
        </p:txBody>
      </p:sp>
      <p:sp>
        <p:nvSpPr>
          <p:cNvPr id="192" name="Chartering…"/>
          <p:cNvSpPr txBox="1"/>
          <p:nvPr/>
        </p:nvSpPr>
        <p:spPr>
          <a:xfrm>
            <a:off x="5486191" y="8883213"/>
            <a:ext cx="3824428" cy="122529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p>
            <a:pPr defTabSz="365760">
              <a:lnSpc>
                <a:spcPct val="80000"/>
              </a:lnSpc>
              <a:spcBef>
                <a:spcPts val="0"/>
              </a:spcBef>
              <a:defRPr sz="1800">
                <a:solidFill>
                  <a:srgbClr val="FFFFFF"/>
                </a:solidFill>
                <a:latin typeface="Poppins Thin"/>
                <a:ea typeface="Poppins Thin"/>
                <a:cs typeface="Poppins Thin"/>
                <a:sym typeface="Poppins Thin"/>
              </a:defRPr>
            </a:pPr>
            <a:r>
              <a:rPr dirty="0"/>
              <a:t>Chartering</a:t>
            </a:r>
          </a:p>
          <a:p>
            <a:pPr defTabSz="365760">
              <a:lnSpc>
                <a:spcPct val="80000"/>
              </a:lnSpc>
              <a:spcBef>
                <a:spcPts val="0"/>
              </a:spcBef>
              <a:defRPr sz="1800">
                <a:solidFill>
                  <a:srgbClr val="FFFFFF"/>
                </a:solidFill>
                <a:latin typeface="Poppins Thin"/>
                <a:ea typeface="Poppins Thin"/>
                <a:cs typeface="Poppins Thin"/>
                <a:sym typeface="Poppins Thin"/>
              </a:defRPr>
            </a:pPr>
            <a:r>
              <a:rPr dirty="0"/>
              <a:t>Vessel Operations</a:t>
            </a:r>
          </a:p>
          <a:p>
            <a:pPr defTabSz="365760">
              <a:lnSpc>
                <a:spcPct val="80000"/>
              </a:lnSpc>
              <a:spcBef>
                <a:spcPts val="0"/>
              </a:spcBef>
              <a:defRPr sz="1800">
                <a:solidFill>
                  <a:srgbClr val="FFFFFF"/>
                </a:solidFill>
                <a:latin typeface="Poppins Thin"/>
                <a:ea typeface="Poppins Thin"/>
                <a:cs typeface="Poppins Thin"/>
                <a:sym typeface="Poppins Thin"/>
              </a:defRPr>
            </a:pPr>
            <a:r>
              <a:rPr dirty="0"/>
              <a:t>Port Logistics</a:t>
            </a:r>
          </a:p>
          <a:p>
            <a:pPr defTabSz="365760">
              <a:lnSpc>
                <a:spcPct val="80000"/>
              </a:lnSpc>
              <a:spcBef>
                <a:spcPts val="0"/>
              </a:spcBef>
              <a:defRPr sz="1800">
                <a:solidFill>
                  <a:srgbClr val="FFFFFF"/>
                </a:solidFill>
                <a:latin typeface="Poppins Thin"/>
                <a:ea typeface="Poppins Thin"/>
                <a:cs typeface="Poppins Thin"/>
                <a:sym typeface="Poppins Thin"/>
              </a:defRPr>
            </a:pPr>
            <a:r>
              <a:rPr dirty="0"/>
              <a:t>Trucks</a:t>
            </a:r>
          </a:p>
        </p:txBody>
      </p:sp>
      <p:sp>
        <p:nvSpPr>
          <p:cNvPr id="193" name="Storage"/>
          <p:cNvSpPr txBox="1"/>
          <p:nvPr/>
        </p:nvSpPr>
        <p:spPr>
          <a:xfrm>
            <a:off x="14914412" y="7993375"/>
            <a:ext cx="3286896" cy="7797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4000">
                <a:solidFill>
                  <a:srgbClr val="071216"/>
                </a:solidFill>
                <a:latin typeface="Poppins Light"/>
                <a:ea typeface="Poppins Light"/>
                <a:cs typeface="Poppins Light"/>
                <a:sym typeface="Poppins Light"/>
              </a:defRPr>
            </a:lvl1pPr>
          </a:lstStyle>
          <a:p>
            <a:r>
              <a:rPr dirty="0"/>
              <a:t>Storage</a:t>
            </a:r>
          </a:p>
        </p:txBody>
      </p:sp>
      <p:sp>
        <p:nvSpPr>
          <p:cNvPr id="194" name="Storage solutions…"/>
          <p:cNvSpPr txBox="1"/>
          <p:nvPr/>
        </p:nvSpPr>
        <p:spPr>
          <a:xfrm>
            <a:off x="14877921" y="8883213"/>
            <a:ext cx="3824427" cy="122529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p>
            <a:pPr defTabSz="365760">
              <a:lnSpc>
                <a:spcPct val="80000"/>
              </a:lnSpc>
              <a:spcBef>
                <a:spcPts val="0"/>
              </a:spcBef>
              <a:defRPr sz="1800">
                <a:solidFill>
                  <a:srgbClr val="071216"/>
                </a:solidFill>
                <a:latin typeface="Poppins Thin"/>
                <a:ea typeface="Poppins Thin"/>
                <a:cs typeface="Poppins Thin"/>
                <a:sym typeface="Poppins Thin"/>
              </a:defRPr>
            </a:pPr>
            <a:r>
              <a:rPr dirty="0"/>
              <a:t>Storage solutions</a:t>
            </a:r>
          </a:p>
          <a:p>
            <a:pPr defTabSz="365760">
              <a:lnSpc>
                <a:spcPct val="80000"/>
              </a:lnSpc>
              <a:spcBef>
                <a:spcPts val="0"/>
              </a:spcBef>
              <a:defRPr sz="1800">
                <a:solidFill>
                  <a:srgbClr val="071216"/>
                </a:solidFill>
                <a:latin typeface="Poppins Thin"/>
                <a:ea typeface="Poppins Thin"/>
                <a:cs typeface="Poppins Thin"/>
                <a:sym typeface="Poppins Thin"/>
              </a:defRPr>
            </a:pPr>
            <a:r>
              <a:rPr dirty="0"/>
              <a:t>In tank transfers</a:t>
            </a:r>
          </a:p>
          <a:p>
            <a:pPr defTabSz="365760">
              <a:lnSpc>
                <a:spcPct val="80000"/>
              </a:lnSpc>
              <a:spcBef>
                <a:spcPts val="0"/>
              </a:spcBef>
              <a:defRPr sz="1800">
                <a:solidFill>
                  <a:srgbClr val="071216"/>
                </a:solidFill>
                <a:latin typeface="Poppins Thin"/>
                <a:ea typeface="Poppins Thin"/>
                <a:cs typeface="Poppins Thin"/>
                <a:sym typeface="Poppins Thin"/>
              </a:defRPr>
            </a:pPr>
            <a:r>
              <a:rPr dirty="0"/>
              <a:t>Refinery Sales</a:t>
            </a:r>
          </a:p>
          <a:p>
            <a:pPr defTabSz="365760">
              <a:lnSpc>
                <a:spcPct val="80000"/>
              </a:lnSpc>
              <a:spcBef>
                <a:spcPts val="0"/>
              </a:spcBef>
              <a:defRPr sz="1800">
                <a:solidFill>
                  <a:srgbClr val="071216"/>
                </a:solidFill>
                <a:latin typeface="Poppins Thin"/>
                <a:ea typeface="Poppins Thin"/>
                <a:cs typeface="Poppins Thin"/>
                <a:sym typeface="Poppins Thin"/>
              </a:defRPr>
            </a:pPr>
            <a:r>
              <a:rPr dirty="0"/>
              <a:t>Blending</a:t>
            </a:r>
          </a:p>
        </p:txBody>
      </p:sp>
      <p:grpSp>
        <p:nvGrpSpPr>
          <p:cNvPr id="22" name="Grupo 21"/>
          <p:cNvGrpSpPr/>
          <p:nvPr/>
        </p:nvGrpSpPr>
        <p:grpSpPr>
          <a:xfrm>
            <a:off x="18904964" y="1356614"/>
            <a:ext cx="388622" cy="1842683"/>
            <a:chOff x="18904964" y="1356614"/>
            <a:chExt cx="388622" cy="1842683"/>
          </a:xfrm>
        </p:grpSpPr>
        <p:sp>
          <p:nvSpPr>
            <p:cNvPr id="23"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4"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2" name="Rectángulo 1"/>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mc:AlternateContent xmlns:mc="http://schemas.openxmlformats.org/markup-compatibility/2006" xmlns:p14="http://schemas.microsoft.com/office/powerpoint/2010/main">
    <mc:Choice Requires="p14">
      <p:transition spd="slow" advClick="0" advTm="3000">
        <p:push dir="r"/>
      </p:transition>
    </mc:Choice>
    <mc:Fallback xmlns="" xmlns:m="http://schemas.openxmlformats.org/officeDocument/2006/math" xmlns:a14="http://schemas.microsoft.com/office/drawing/2010/main">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179"/>
                                        </p:tgtEl>
                                      </p:cBhvr>
                                    </p:cmd>
                                  </p:childTnLst>
                                </p:cTn>
                              </p:par>
                              <p:par>
                                <p:cTn id="7" presetID="42" presetClass="entr" presetSubtype="0" fill="hold" grpId="0" nodeType="withEffect">
                                  <p:stCondLst>
                                    <p:cond delay="0"/>
                                  </p:stCondLst>
                                  <p:childTnLst>
                                    <p:set>
                                      <p:cBhvr>
                                        <p:cTn id="8" dur="1" fill="hold">
                                          <p:stCondLst>
                                            <p:cond delay="0"/>
                                          </p:stCondLst>
                                        </p:cTn>
                                        <p:tgtEl>
                                          <p:spTgt spid="189"/>
                                        </p:tgtEl>
                                        <p:attrNameLst>
                                          <p:attrName>style.visibility</p:attrName>
                                        </p:attrNameLst>
                                      </p:cBhvr>
                                      <p:to>
                                        <p:strVal val="visible"/>
                                      </p:to>
                                    </p:set>
                                    <p:animEffect transition="in" filter="fade">
                                      <p:cBhvr>
                                        <p:cTn id="9" dur="1000"/>
                                        <p:tgtEl>
                                          <p:spTgt spid="189"/>
                                        </p:tgtEl>
                                      </p:cBhvr>
                                    </p:animEffect>
                                    <p:anim calcmode="lin" valueType="num">
                                      <p:cBhvr>
                                        <p:cTn id="10" dur="1000" fill="hold"/>
                                        <p:tgtEl>
                                          <p:spTgt spid="189"/>
                                        </p:tgtEl>
                                        <p:attrNameLst>
                                          <p:attrName>ppt_x</p:attrName>
                                        </p:attrNameLst>
                                      </p:cBhvr>
                                      <p:tavLst>
                                        <p:tav tm="0">
                                          <p:val>
                                            <p:strVal val="#ppt_x"/>
                                          </p:val>
                                        </p:tav>
                                        <p:tav tm="100000">
                                          <p:val>
                                            <p:strVal val="#ppt_x"/>
                                          </p:val>
                                        </p:tav>
                                      </p:tavLst>
                                    </p:anim>
                                    <p:anim calcmode="lin" valueType="num">
                                      <p:cBhvr>
                                        <p:cTn id="11" dur="1000" fill="hold"/>
                                        <p:tgtEl>
                                          <p:spTgt spid="189"/>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180"/>
                                        </p:tgtEl>
                                        <p:attrNameLst>
                                          <p:attrName>style.visibility</p:attrName>
                                        </p:attrNameLst>
                                      </p:cBhvr>
                                      <p:to>
                                        <p:strVal val="visible"/>
                                      </p:to>
                                    </p:set>
                                    <p:animEffect transition="in" filter="fade">
                                      <p:cBhvr>
                                        <p:cTn id="14" dur="1000"/>
                                        <p:tgtEl>
                                          <p:spTgt spid="180"/>
                                        </p:tgtEl>
                                      </p:cBhvr>
                                    </p:animEffect>
                                    <p:anim calcmode="lin" valueType="num">
                                      <p:cBhvr>
                                        <p:cTn id="15" dur="1000" fill="hold"/>
                                        <p:tgtEl>
                                          <p:spTgt spid="180"/>
                                        </p:tgtEl>
                                        <p:attrNameLst>
                                          <p:attrName>ppt_x</p:attrName>
                                        </p:attrNameLst>
                                      </p:cBhvr>
                                      <p:tavLst>
                                        <p:tav tm="0">
                                          <p:val>
                                            <p:strVal val="#ppt_x"/>
                                          </p:val>
                                        </p:tav>
                                        <p:tav tm="100000">
                                          <p:val>
                                            <p:strVal val="#ppt_x"/>
                                          </p:val>
                                        </p:tav>
                                      </p:tavLst>
                                    </p:anim>
                                    <p:anim calcmode="lin" valueType="num">
                                      <p:cBhvr>
                                        <p:cTn id="16" dur="1000" fill="hold"/>
                                        <p:tgtEl>
                                          <p:spTgt spid="180"/>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4"/>
                                        </p:tgtEl>
                                        <p:attrNameLst>
                                          <p:attrName>style.visibility</p:attrName>
                                        </p:attrNameLst>
                                      </p:cBhvr>
                                      <p:to>
                                        <p:strVal val="visible"/>
                                      </p:to>
                                    </p:set>
                                    <p:animEffect transition="in" filter="fade">
                                      <p:cBhvr>
                                        <p:cTn id="19" dur="1000"/>
                                        <p:tgtEl>
                                          <p:spTgt spid="184"/>
                                        </p:tgtEl>
                                      </p:cBhvr>
                                    </p:animEffect>
                                    <p:anim calcmode="lin" valueType="num">
                                      <p:cBhvr>
                                        <p:cTn id="20" dur="1000" fill="hold"/>
                                        <p:tgtEl>
                                          <p:spTgt spid="184"/>
                                        </p:tgtEl>
                                        <p:attrNameLst>
                                          <p:attrName>ppt_x</p:attrName>
                                        </p:attrNameLst>
                                      </p:cBhvr>
                                      <p:tavLst>
                                        <p:tav tm="0">
                                          <p:val>
                                            <p:strVal val="#ppt_x"/>
                                          </p:val>
                                        </p:tav>
                                        <p:tav tm="100000">
                                          <p:val>
                                            <p:strVal val="#ppt_x"/>
                                          </p:val>
                                        </p:tav>
                                      </p:tavLst>
                                    </p:anim>
                                    <p:anim calcmode="lin" valueType="num">
                                      <p:cBhvr>
                                        <p:cTn id="21" dur="1000" fill="hold"/>
                                        <p:tgtEl>
                                          <p:spTgt spid="18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7"/>
                                        </p:tgtEl>
                                        <p:attrNameLst>
                                          <p:attrName>style.visibility</p:attrName>
                                        </p:attrNameLst>
                                      </p:cBhvr>
                                      <p:to>
                                        <p:strVal val="visible"/>
                                      </p:to>
                                    </p:set>
                                    <p:animEffect transition="in" filter="fade">
                                      <p:cBhvr>
                                        <p:cTn id="24" dur="1000"/>
                                        <p:tgtEl>
                                          <p:spTgt spid="187"/>
                                        </p:tgtEl>
                                      </p:cBhvr>
                                    </p:animEffect>
                                    <p:anim calcmode="lin" valueType="num">
                                      <p:cBhvr>
                                        <p:cTn id="25" dur="1000" fill="hold"/>
                                        <p:tgtEl>
                                          <p:spTgt spid="187"/>
                                        </p:tgtEl>
                                        <p:attrNameLst>
                                          <p:attrName>ppt_x</p:attrName>
                                        </p:attrNameLst>
                                      </p:cBhvr>
                                      <p:tavLst>
                                        <p:tav tm="0">
                                          <p:val>
                                            <p:strVal val="#ppt_x"/>
                                          </p:val>
                                        </p:tav>
                                        <p:tav tm="100000">
                                          <p:val>
                                            <p:strVal val="#ppt_x"/>
                                          </p:val>
                                        </p:tav>
                                      </p:tavLst>
                                    </p:anim>
                                    <p:anim calcmode="lin" valueType="num">
                                      <p:cBhvr>
                                        <p:cTn id="26" dur="1000" fill="hold"/>
                                        <p:tgtEl>
                                          <p:spTgt spid="18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8"/>
                                        </p:tgtEl>
                                        <p:attrNameLst>
                                          <p:attrName>style.visibility</p:attrName>
                                        </p:attrNameLst>
                                      </p:cBhvr>
                                      <p:to>
                                        <p:strVal val="visible"/>
                                      </p:to>
                                    </p:set>
                                    <p:animEffect transition="in" filter="fade">
                                      <p:cBhvr>
                                        <p:cTn id="29" dur="1000"/>
                                        <p:tgtEl>
                                          <p:spTgt spid="188"/>
                                        </p:tgtEl>
                                      </p:cBhvr>
                                    </p:animEffect>
                                    <p:anim calcmode="lin" valueType="num">
                                      <p:cBhvr>
                                        <p:cTn id="30" dur="1000" fill="hold"/>
                                        <p:tgtEl>
                                          <p:spTgt spid="188"/>
                                        </p:tgtEl>
                                        <p:attrNameLst>
                                          <p:attrName>ppt_x</p:attrName>
                                        </p:attrNameLst>
                                      </p:cBhvr>
                                      <p:tavLst>
                                        <p:tav tm="0">
                                          <p:val>
                                            <p:strVal val="#ppt_x"/>
                                          </p:val>
                                        </p:tav>
                                        <p:tav tm="100000">
                                          <p:val>
                                            <p:strVal val="#ppt_x"/>
                                          </p:val>
                                        </p:tav>
                                      </p:tavLst>
                                    </p:anim>
                                    <p:anim calcmode="lin" valueType="num">
                                      <p:cBhvr>
                                        <p:cTn id="31" dur="1000" fill="hold"/>
                                        <p:tgtEl>
                                          <p:spTgt spid="18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5"/>
                                        </p:tgtEl>
                                        <p:attrNameLst>
                                          <p:attrName>style.visibility</p:attrName>
                                        </p:attrNameLst>
                                      </p:cBhvr>
                                      <p:to>
                                        <p:strVal val="visible"/>
                                      </p:to>
                                    </p:set>
                                    <p:animEffect transition="in" filter="fade">
                                      <p:cBhvr>
                                        <p:cTn id="34" dur="1000"/>
                                        <p:tgtEl>
                                          <p:spTgt spid="185"/>
                                        </p:tgtEl>
                                      </p:cBhvr>
                                    </p:animEffect>
                                    <p:anim calcmode="lin" valueType="num">
                                      <p:cBhvr>
                                        <p:cTn id="35" dur="1000" fill="hold"/>
                                        <p:tgtEl>
                                          <p:spTgt spid="185"/>
                                        </p:tgtEl>
                                        <p:attrNameLst>
                                          <p:attrName>ppt_x</p:attrName>
                                        </p:attrNameLst>
                                      </p:cBhvr>
                                      <p:tavLst>
                                        <p:tav tm="0">
                                          <p:val>
                                            <p:strVal val="#ppt_x"/>
                                          </p:val>
                                        </p:tav>
                                        <p:tav tm="100000">
                                          <p:val>
                                            <p:strVal val="#ppt_x"/>
                                          </p:val>
                                        </p:tav>
                                      </p:tavLst>
                                    </p:anim>
                                    <p:anim calcmode="lin" valueType="num">
                                      <p:cBhvr>
                                        <p:cTn id="36" dur="1000" fill="hold"/>
                                        <p:tgtEl>
                                          <p:spTgt spid="18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50"/>
                                  </p:stCondLst>
                                  <p:childTnLst>
                                    <p:set>
                                      <p:cBhvr>
                                        <p:cTn id="38" dur="1" fill="hold">
                                          <p:stCondLst>
                                            <p:cond delay="0"/>
                                          </p:stCondLst>
                                        </p:cTn>
                                        <p:tgtEl>
                                          <p:spTgt spid="191"/>
                                        </p:tgtEl>
                                        <p:attrNameLst>
                                          <p:attrName>style.visibility</p:attrName>
                                        </p:attrNameLst>
                                      </p:cBhvr>
                                      <p:to>
                                        <p:strVal val="visible"/>
                                      </p:to>
                                    </p:set>
                                    <p:animEffect transition="in" filter="fade">
                                      <p:cBhvr>
                                        <p:cTn id="39" dur="1000"/>
                                        <p:tgtEl>
                                          <p:spTgt spid="191"/>
                                        </p:tgtEl>
                                      </p:cBhvr>
                                    </p:animEffect>
                                    <p:anim calcmode="lin" valueType="num">
                                      <p:cBhvr>
                                        <p:cTn id="40" dur="1000" fill="hold"/>
                                        <p:tgtEl>
                                          <p:spTgt spid="191"/>
                                        </p:tgtEl>
                                        <p:attrNameLst>
                                          <p:attrName>ppt_x</p:attrName>
                                        </p:attrNameLst>
                                      </p:cBhvr>
                                      <p:tavLst>
                                        <p:tav tm="0">
                                          <p:val>
                                            <p:strVal val="#ppt_x"/>
                                          </p:val>
                                        </p:tav>
                                        <p:tav tm="100000">
                                          <p:val>
                                            <p:strVal val="#ppt_x"/>
                                          </p:val>
                                        </p:tav>
                                      </p:tavLst>
                                    </p:anim>
                                    <p:anim calcmode="lin" valueType="num">
                                      <p:cBhvr>
                                        <p:cTn id="41" dur="1000" fill="hold"/>
                                        <p:tgtEl>
                                          <p:spTgt spid="19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50"/>
                                  </p:stCondLst>
                                  <p:childTnLst>
                                    <p:set>
                                      <p:cBhvr>
                                        <p:cTn id="43" dur="1" fill="hold">
                                          <p:stCondLst>
                                            <p:cond delay="0"/>
                                          </p:stCondLst>
                                        </p:cTn>
                                        <p:tgtEl>
                                          <p:spTgt spid="192"/>
                                        </p:tgtEl>
                                        <p:attrNameLst>
                                          <p:attrName>style.visibility</p:attrName>
                                        </p:attrNameLst>
                                      </p:cBhvr>
                                      <p:to>
                                        <p:strVal val="visible"/>
                                      </p:to>
                                    </p:set>
                                    <p:animEffect transition="in" filter="fade">
                                      <p:cBhvr>
                                        <p:cTn id="44" dur="1000"/>
                                        <p:tgtEl>
                                          <p:spTgt spid="192"/>
                                        </p:tgtEl>
                                      </p:cBhvr>
                                    </p:animEffect>
                                    <p:anim calcmode="lin" valueType="num">
                                      <p:cBhvr>
                                        <p:cTn id="45" dur="1000" fill="hold"/>
                                        <p:tgtEl>
                                          <p:spTgt spid="192"/>
                                        </p:tgtEl>
                                        <p:attrNameLst>
                                          <p:attrName>ppt_x</p:attrName>
                                        </p:attrNameLst>
                                      </p:cBhvr>
                                      <p:tavLst>
                                        <p:tav tm="0">
                                          <p:val>
                                            <p:strVal val="#ppt_x"/>
                                          </p:val>
                                        </p:tav>
                                        <p:tav tm="100000">
                                          <p:val>
                                            <p:strVal val="#ppt_x"/>
                                          </p:val>
                                        </p:tav>
                                      </p:tavLst>
                                    </p:anim>
                                    <p:anim calcmode="lin" valueType="num">
                                      <p:cBhvr>
                                        <p:cTn id="46" dur="1000" fill="hold"/>
                                        <p:tgtEl>
                                          <p:spTgt spid="19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6"/>
                                        </p:tgtEl>
                                        <p:attrNameLst>
                                          <p:attrName>style.visibility</p:attrName>
                                        </p:attrNameLst>
                                      </p:cBhvr>
                                      <p:to>
                                        <p:strVal val="visible"/>
                                      </p:to>
                                    </p:set>
                                    <p:animEffect transition="in" filter="fade">
                                      <p:cBhvr>
                                        <p:cTn id="49" dur="1000"/>
                                        <p:tgtEl>
                                          <p:spTgt spid="186"/>
                                        </p:tgtEl>
                                      </p:cBhvr>
                                    </p:animEffect>
                                    <p:anim calcmode="lin" valueType="num">
                                      <p:cBhvr>
                                        <p:cTn id="50" dur="1000" fill="hold"/>
                                        <p:tgtEl>
                                          <p:spTgt spid="186"/>
                                        </p:tgtEl>
                                        <p:attrNameLst>
                                          <p:attrName>ppt_x</p:attrName>
                                        </p:attrNameLst>
                                      </p:cBhvr>
                                      <p:tavLst>
                                        <p:tav tm="0">
                                          <p:val>
                                            <p:strVal val="#ppt_x"/>
                                          </p:val>
                                        </p:tav>
                                        <p:tav tm="100000">
                                          <p:val>
                                            <p:strVal val="#ppt_x"/>
                                          </p:val>
                                        </p:tav>
                                      </p:tavLst>
                                    </p:anim>
                                    <p:anim calcmode="lin" valueType="num">
                                      <p:cBhvr>
                                        <p:cTn id="51" dur="1000" fill="hold"/>
                                        <p:tgtEl>
                                          <p:spTgt spid="18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
                                  </p:stCondLst>
                                  <p:childTnLst>
                                    <p:set>
                                      <p:cBhvr>
                                        <p:cTn id="53" dur="1" fill="hold">
                                          <p:stCondLst>
                                            <p:cond delay="0"/>
                                          </p:stCondLst>
                                        </p:cTn>
                                        <p:tgtEl>
                                          <p:spTgt spid="193"/>
                                        </p:tgtEl>
                                        <p:attrNameLst>
                                          <p:attrName>style.visibility</p:attrName>
                                        </p:attrNameLst>
                                      </p:cBhvr>
                                      <p:to>
                                        <p:strVal val="visible"/>
                                      </p:to>
                                    </p:set>
                                    <p:animEffect transition="in" filter="fade">
                                      <p:cBhvr>
                                        <p:cTn id="54" dur="1000"/>
                                        <p:tgtEl>
                                          <p:spTgt spid="193"/>
                                        </p:tgtEl>
                                      </p:cBhvr>
                                    </p:animEffect>
                                    <p:anim calcmode="lin" valueType="num">
                                      <p:cBhvr>
                                        <p:cTn id="55" dur="1000" fill="hold"/>
                                        <p:tgtEl>
                                          <p:spTgt spid="193"/>
                                        </p:tgtEl>
                                        <p:attrNameLst>
                                          <p:attrName>ppt_x</p:attrName>
                                        </p:attrNameLst>
                                      </p:cBhvr>
                                      <p:tavLst>
                                        <p:tav tm="0">
                                          <p:val>
                                            <p:strVal val="#ppt_x"/>
                                          </p:val>
                                        </p:tav>
                                        <p:tav tm="100000">
                                          <p:val>
                                            <p:strVal val="#ppt_x"/>
                                          </p:val>
                                        </p:tav>
                                      </p:tavLst>
                                    </p:anim>
                                    <p:anim calcmode="lin" valueType="num">
                                      <p:cBhvr>
                                        <p:cTn id="56" dur="1000" fill="hold"/>
                                        <p:tgtEl>
                                          <p:spTgt spid="19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100"/>
                                  </p:stCondLst>
                                  <p:childTnLst>
                                    <p:set>
                                      <p:cBhvr>
                                        <p:cTn id="58" dur="1" fill="hold">
                                          <p:stCondLst>
                                            <p:cond delay="0"/>
                                          </p:stCondLst>
                                        </p:cTn>
                                        <p:tgtEl>
                                          <p:spTgt spid="194"/>
                                        </p:tgtEl>
                                        <p:attrNameLst>
                                          <p:attrName>style.visibility</p:attrName>
                                        </p:attrNameLst>
                                      </p:cBhvr>
                                      <p:to>
                                        <p:strVal val="visible"/>
                                      </p:to>
                                    </p:set>
                                    <p:animEffect transition="in" filter="fade">
                                      <p:cBhvr>
                                        <p:cTn id="59" dur="1000"/>
                                        <p:tgtEl>
                                          <p:spTgt spid="194"/>
                                        </p:tgtEl>
                                      </p:cBhvr>
                                    </p:animEffect>
                                    <p:anim calcmode="lin" valueType="num">
                                      <p:cBhvr>
                                        <p:cTn id="60" dur="1000" fill="hold"/>
                                        <p:tgtEl>
                                          <p:spTgt spid="194"/>
                                        </p:tgtEl>
                                        <p:attrNameLst>
                                          <p:attrName>ppt_x</p:attrName>
                                        </p:attrNameLst>
                                      </p:cBhvr>
                                      <p:tavLst>
                                        <p:tav tm="0">
                                          <p:val>
                                            <p:strVal val="#ppt_x"/>
                                          </p:val>
                                        </p:tav>
                                        <p:tav tm="100000">
                                          <p:val>
                                            <p:strVal val="#ppt_x"/>
                                          </p:val>
                                        </p:tav>
                                      </p:tavLst>
                                    </p:anim>
                                    <p:anim calcmode="lin" valueType="num">
                                      <p:cBhvr>
                                        <p:cTn id="61" dur="1000" fill="hold"/>
                                        <p:tgtEl>
                                          <p:spTgt spid="19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nodePh="1">
                                  <p:stCondLst>
                                    <p:cond delay="100"/>
                                  </p:stCondLst>
                                  <p:endCondLst>
                                    <p:cond evt="begin" delay="0">
                                      <p:tn val="62"/>
                                    </p:cond>
                                  </p:endCondLst>
                                  <p:childTnLst>
                                    <p:set>
                                      <p:cBhvr>
                                        <p:cTn id="63" dur="1" fill="hold">
                                          <p:stCondLst>
                                            <p:cond delay="0"/>
                                          </p:stCondLst>
                                        </p:cTn>
                                        <p:tgtEl>
                                          <p:spTgt spid="2"/>
                                        </p:tgtEl>
                                        <p:attrNameLst>
                                          <p:attrName>style.visibility</p:attrName>
                                        </p:attrNameLst>
                                      </p:cBhvr>
                                      <p:to>
                                        <p:strVal val="visible"/>
                                      </p:to>
                                    </p:set>
                                    <p:animEffect transition="in" filter="fade">
                                      <p:cBhvr>
                                        <p:cTn id="64" dur="5000"/>
                                        <p:tgtEl>
                                          <p:spTgt spid="2"/>
                                        </p:tgtEl>
                                      </p:cBhvr>
                                    </p:animEffect>
                                    <p:anim calcmode="lin" valueType="num">
                                      <p:cBhvr>
                                        <p:cTn id="65" dur="5000" fill="hold"/>
                                        <p:tgtEl>
                                          <p:spTgt spid="2"/>
                                        </p:tgtEl>
                                        <p:attrNameLst>
                                          <p:attrName>ppt_x</p:attrName>
                                        </p:attrNameLst>
                                      </p:cBhvr>
                                      <p:tavLst>
                                        <p:tav tm="0">
                                          <p:val>
                                            <p:strVal val="#ppt_x"/>
                                          </p:val>
                                        </p:tav>
                                        <p:tav tm="100000">
                                          <p:val>
                                            <p:strVal val="#ppt_x"/>
                                          </p:val>
                                        </p:tav>
                                      </p:tavLst>
                                    </p:anim>
                                    <p:anim calcmode="lin" valueType="num">
                                      <p:cBhvr>
                                        <p:cTn id="66" dur="5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67" repeatCount="indefinite" fill="hold" display="0">
                  <p:stCondLst>
                    <p:cond delay="indefinite"/>
                  </p:stCondLst>
                </p:cTn>
                <p:tgtEl>
                  <p:spTgt spid="179"/>
                </p:tgtEl>
              </p:cMediaNode>
            </p:video>
            <p:seq concurrent="1" prevAc="none" nextAc="seek">
              <p:cTn id="68" restart="whenNotActive" fill="hold" evtFilter="cancelBubble" nodeType="interactiveSeq">
                <p:stCondLst>
                  <p:cond evt="onClick" delay="0">
                    <p:tgtEl>
                      <p:spTgt spid="179"/>
                    </p:tgtEl>
                  </p:cond>
                </p:stCondLst>
                <p:endSync evt="end" delay="0">
                  <p:rtn val="all"/>
                </p:endSync>
                <p:childTnLst>
                  <p:par>
                    <p:cTn id="69" fill="hold">
                      <p:stCondLst>
                        <p:cond delay="0"/>
                      </p:stCondLst>
                      <p:childTnLst>
                        <p:par>
                          <p:cTn id="70" fill="hold">
                            <p:stCondLst>
                              <p:cond delay="0"/>
                            </p:stCondLst>
                            <p:childTnLst>
                              <p:par>
                                <p:cTn id="71" presetID="2" presetClass="mediacall" presetSubtype="0" fill="hold" nodeType="clickEffect">
                                  <p:stCondLst>
                                    <p:cond delay="0"/>
                                  </p:stCondLst>
                                  <p:childTnLst>
                                    <p:cmd type="call" cmd="togglePause">
                                      <p:cBhvr>
                                        <p:cTn id="72" dur="1" fill="hold"/>
                                        <p:tgtEl>
                                          <p:spTgt spid="179"/>
                                        </p:tgtEl>
                                      </p:cBhvr>
                                    </p:cmd>
                                  </p:childTnLst>
                                </p:cTn>
                              </p:par>
                            </p:childTnLst>
                          </p:cTn>
                        </p:par>
                      </p:childTnLst>
                    </p:cTn>
                  </p:par>
                </p:childTnLst>
              </p:cTn>
              <p:nextCondLst>
                <p:cond evt="onClick" delay="0">
                  <p:tgtEl>
                    <p:spTgt spid="179"/>
                  </p:tgtEl>
                </p:cond>
              </p:nextCondLst>
            </p:seq>
          </p:childTnLst>
        </p:cTn>
      </p:par>
    </p:tnLst>
    <p:bldLst>
      <p:bldP spid="180" grpId="0" animBg="1"/>
      <p:bldP spid="184" grpId="0" animBg="1"/>
      <p:bldP spid="185" grpId="0" animBg="1"/>
      <p:bldP spid="186" grpId="0" animBg="1"/>
      <p:bldP spid="187" grpId="0" animBg="1"/>
      <p:bldP spid="188" grpId="0" animBg="1"/>
      <p:bldP spid="189" grpId="0" animBg="1"/>
      <p:bldP spid="191" grpId="0" animBg="1"/>
      <p:bldP spid="192" grpId="0" animBg="1"/>
      <p:bldP spid="193" grpId="0" animBg="1"/>
      <p:bldP spid="194"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clip3.mp4" descr="clip3.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20321" y="-22909"/>
            <a:ext cx="19547842" cy="11018618"/>
          </a:xfrm>
          <a:prstGeom prst="rect">
            <a:avLst/>
          </a:prstGeom>
          <a:ln w="12700">
            <a:miter lim="400000"/>
          </a:ln>
        </p:spPr>
      </p:pic>
      <p:sp>
        <p:nvSpPr>
          <p:cNvPr id="200" name="Rectángulo"/>
          <p:cNvSpPr/>
          <p:nvPr/>
        </p:nvSpPr>
        <p:spPr>
          <a:xfrm>
            <a:off x="-25400" y="-50800"/>
            <a:ext cx="19558000" cy="11074400"/>
          </a:xfrm>
          <a:prstGeom prst="rect">
            <a:avLst/>
          </a:prstGeom>
          <a:solidFill>
            <a:srgbClr val="000000">
              <a:alpha val="37387"/>
            </a:srgbClr>
          </a:solidFill>
          <a:ln w="3175">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01" name="Experience that moves energy."/>
          <p:cNvSpPr txBox="1"/>
          <p:nvPr/>
        </p:nvSpPr>
        <p:spPr>
          <a:xfrm>
            <a:off x="995100" y="5134963"/>
            <a:ext cx="8281965" cy="229489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7000">
                <a:solidFill>
                  <a:srgbClr val="FFFFFF"/>
                </a:solidFill>
                <a:latin typeface="Poppins SemiBold"/>
                <a:ea typeface="Poppins SemiBold"/>
                <a:cs typeface="Poppins SemiBold"/>
                <a:sym typeface="Poppins SemiBold"/>
              </a:defRPr>
            </a:pPr>
            <a:r>
              <a:rPr dirty="0"/>
              <a:t>Experience that</a:t>
            </a:r>
            <a:br>
              <a:rPr dirty="0"/>
            </a:br>
            <a:r>
              <a:rPr dirty="0"/>
              <a:t>moves </a:t>
            </a:r>
            <a:r>
              <a:rPr i="1" dirty="0">
                <a:solidFill>
                  <a:srgbClr val="F2B13D"/>
                </a:solidFill>
                <a:latin typeface="Poppins Bold"/>
                <a:ea typeface="Poppins Bold"/>
                <a:cs typeface="Poppins Bold"/>
                <a:sym typeface="Poppins Bold"/>
              </a:rPr>
              <a:t>energy.</a:t>
            </a:r>
          </a:p>
        </p:txBody>
      </p:sp>
      <p:sp>
        <p:nvSpPr>
          <p:cNvPr id="202" name="Línea"/>
          <p:cNvSpPr/>
          <p:nvPr/>
        </p:nvSpPr>
        <p:spPr>
          <a:xfrm flipV="1">
            <a:off x="801395" y="5270836"/>
            <a:ext cx="1" cy="2186163"/>
          </a:xfrm>
          <a:prstGeom prst="line">
            <a:avLst/>
          </a:prstGeom>
          <a:ln w="25400">
            <a:solidFill>
              <a:srgbClr val="FFFFFF"/>
            </a:solidFill>
            <a:miter lim="400000"/>
          </a:ln>
        </p:spPr>
        <p:txBody>
          <a:bodyPr lIns="34290" tIns="34290" rIns="34290" bIns="34290" anchor="ctr"/>
          <a:lstStyle/>
          <a:p>
            <a:endParaRPr/>
          </a:p>
        </p:txBody>
      </p:sp>
      <p:sp>
        <p:nvSpPr>
          <p:cNvPr id="203" name="Maya Trading has robust trading capabilities leveraging over 60 years of combined experience in the oil industry of its Management."/>
          <p:cNvSpPr txBox="1"/>
          <p:nvPr/>
        </p:nvSpPr>
        <p:spPr>
          <a:xfrm>
            <a:off x="1060525" y="7629709"/>
            <a:ext cx="4847237" cy="1129284"/>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1800">
                <a:solidFill>
                  <a:srgbClr val="FFFFFF"/>
                </a:solidFill>
                <a:latin typeface="Poppins Light"/>
                <a:ea typeface="Poppins Light"/>
                <a:cs typeface="Poppins Light"/>
                <a:sym typeface="Poppins Light"/>
              </a:defRPr>
            </a:lvl1pPr>
          </a:lstStyle>
          <a:p>
            <a:r>
              <a:rPr dirty="0"/>
              <a:t>Maya Trading has robust trading capabilities leveraging over 60 years of combined experience in the oil industry of its Management.</a:t>
            </a:r>
          </a:p>
        </p:txBody>
      </p:sp>
      <p:sp>
        <p:nvSpPr>
          <p:cNvPr id="204" name="Maya Trading has solid financial strengths and deep understanding of cargoes trading flows, combined with a strong Origination activity."/>
          <p:cNvSpPr txBox="1"/>
          <p:nvPr/>
        </p:nvSpPr>
        <p:spPr>
          <a:xfrm>
            <a:off x="6673925" y="7629709"/>
            <a:ext cx="4847237" cy="1129284"/>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1800">
                <a:solidFill>
                  <a:srgbClr val="FFFFFF"/>
                </a:solidFill>
                <a:latin typeface="Poppins Light"/>
                <a:ea typeface="Poppins Light"/>
                <a:cs typeface="Poppins Light"/>
                <a:sym typeface="Poppins Light"/>
              </a:defRPr>
            </a:lvl1pPr>
          </a:lstStyle>
          <a:p>
            <a:r>
              <a:rPr dirty="0"/>
              <a:t>Maya Trading has solid financial strengths and deep understanding of cargoes trading flows, combined with a strong Origination activity.</a:t>
            </a:r>
          </a:p>
        </p:txBody>
      </p:sp>
      <p:pic>
        <p:nvPicPr>
          <p:cNvPr id="205"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sp>
        <p:nvSpPr>
          <p:cNvPr id="206" name="60"/>
          <p:cNvSpPr txBox="1"/>
          <p:nvPr/>
        </p:nvSpPr>
        <p:spPr>
          <a:xfrm>
            <a:off x="13177809" y="2168356"/>
            <a:ext cx="5289429" cy="340862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32000">
                <a:solidFill>
                  <a:srgbClr val="FFFFFF"/>
                </a:solidFill>
                <a:latin typeface="Poppins Light"/>
                <a:ea typeface="Poppins Light"/>
                <a:cs typeface="Poppins Light"/>
                <a:sym typeface="Poppins Light"/>
              </a:defRPr>
            </a:lvl1pPr>
          </a:lstStyle>
          <a:p>
            <a:r>
              <a:rPr sz="28000" dirty="0">
                <a:latin typeface="Poppins" panose="00000500000000000000" pitchFamily="50" charset="0"/>
                <a:cs typeface="Poppins" panose="00000500000000000000" pitchFamily="50" charset="0"/>
              </a:rPr>
              <a:t>60</a:t>
            </a:r>
          </a:p>
        </p:txBody>
      </p:sp>
      <p:sp>
        <p:nvSpPr>
          <p:cNvPr id="207" name="+"/>
          <p:cNvSpPr txBox="1"/>
          <p:nvPr/>
        </p:nvSpPr>
        <p:spPr>
          <a:xfrm>
            <a:off x="17438530" y="976968"/>
            <a:ext cx="751560" cy="13258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7000">
                <a:solidFill>
                  <a:srgbClr val="F2B13D"/>
                </a:solidFill>
                <a:latin typeface="Poppins SemiBold"/>
                <a:ea typeface="Poppins SemiBold"/>
                <a:cs typeface="Poppins SemiBold"/>
                <a:sym typeface="Poppins SemiBold"/>
              </a:defRPr>
            </a:lvl1pPr>
          </a:lstStyle>
          <a:p>
            <a:r>
              <a:rPr dirty="0"/>
              <a:t>+</a:t>
            </a:r>
          </a:p>
        </p:txBody>
      </p:sp>
      <p:sp>
        <p:nvSpPr>
          <p:cNvPr id="208" name="Línea"/>
          <p:cNvSpPr/>
          <p:nvPr/>
        </p:nvSpPr>
        <p:spPr>
          <a:xfrm flipV="1">
            <a:off x="12891796" y="1105236"/>
            <a:ext cx="1" cy="4207983"/>
          </a:xfrm>
          <a:prstGeom prst="line">
            <a:avLst/>
          </a:prstGeom>
          <a:ln w="25400">
            <a:solidFill>
              <a:srgbClr val="FFFFFF"/>
            </a:solidFill>
            <a:miter lim="400000"/>
          </a:ln>
        </p:spPr>
        <p:txBody>
          <a:bodyPr lIns="34290" tIns="34290" rIns="34290" bIns="34290" anchor="ctr"/>
          <a:lstStyle/>
          <a:p>
            <a:endParaRPr/>
          </a:p>
        </p:txBody>
      </p:sp>
      <p:sp>
        <p:nvSpPr>
          <p:cNvPr id="209" name="YEARS COMBINED EXPERIENCE"/>
          <p:cNvSpPr txBox="1"/>
          <p:nvPr/>
        </p:nvSpPr>
        <p:spPr>
          <a:xfrm>
            <a:off x="13531925" y="4425753"/>
            <a:ext cx="4847237" cy="88239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Light"/>
                <a:ea typeface="Poppins Light"/>
                <a:cs typeface="Poppins Light"/>
                <a:sym typeface="Poppins Light"/>
              </a:defRPr>
            </a:pPr>
            <a:r>
              <a:rPr dirty="0"/>
              <a:t>YEARS</a:t>
            </a:r>
            <a:br>
              <a:rPr dirty="0"/>
            </a:br>
            <a:r>
              <a:rPr dirty="0"/>
              <a:t>COMBINED</a:t>
            </a:r>
            <a:br>
              <a:rPr dirty="0"/>
            </a:br>
            <a:r>
              <a:rPr dirty="0"/>
              <a:t>EXPERIENCE</a:t>
            </a:r>
          </a:p>
        </p:txBody>
      </p:sp>
      <p:sp>
        <p:nvSpPr>
          <p:cNvPr id="210" name="PRODUCTS   ·   CRUDE OIL   ·   HSFO   ·   LSFO   ·   MGO   ·   ULSD   ·   GASOLINE   ·   JET FUEL  ·   FEEDSTOCKS   ·    NAPHTHA"/>
          <p:cNvSpPr txBox="1"/>
          <p:nvPr/>
        </p:nvSpPr>
        <p:spPr>
          <a:xfrm>
            <a:off x="679525" y="10373036"/>
            <a:ext cx="18282591" cy="51943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2500">
                <a:solidFill>
                  <a:srgbClr val="FFFFFF"/>
                </a:solidFill>
                <a:latin typeface="Poppins Medium"/>
                <a:ea typeface="Poppins Medium"/>
                <a:cs typeface="Poppins Medium"/>
                <a:sym typeface="Poppins Medium"/>
              </a:defRPr>
            </a:pPr>
            <a:r>
              <a:t>PRODUCTS   </a:t>
            </a:r>
            <a:r>
              <a:rPr>
                <a:solidFill>
                  <a:srgbClr val="F2B13D"/>
                </a:solidFill>
              </a:rPr>
              <a:t>· </a:t>
            </a:r>
            <a:r>
              <a:t>  CRUDE OIL   </a:t>
            </a:r>
            <a:r>
              <a:rPr>
                <a:solidFill>
                  <a:srgbClr val="F2B13D"/>
                </a:solidFill>
              </a:rPr>
              <a:t>·</a:t>
            </a:r>
            <a:r>
              <a:t>   HSFO   </a:t>
            </a:r>
            <a:r>
              <a:rPr>
                <a:solidFill>
                  <a:srgbClr val="F2B13D"/>
                </a:solidFill>
              </a:rPr>
              <a:t>·</a:t>
            </a:r>
            <a:r>
              <a:t>   LSFO   </a:t>
            </a:r>
            <a:r>
              <a:rPr>
                <a:solidFill>
                  <a:srgbClr val="F2B13D"/>
                </a:solidFill>
              </a:rPr>
              <a:t>·</a:t>
            </a:r>
            <a:r>
              <a:t>   MGO   </a:t>
            </a:r>
            <a:r>
              <a:rPr>
                <a:solidFill>
                  <a:srgbClr val="F2B13D"/>
                </a:solidFill>
              </a:rPr>
              <a:t>·</a:t>
            </a:r>
            <a:r>
              <a:t>   ULSD   </a:t>
            </a:r>
            <a:r>
              <a:rPr>
                <a:solidFill>
                  <a:srgbClr val="F2B13D"/>
                </a:solidFill>
              </a:rPr>
              <a:t>·</a:t>
            </a:r>
            <a:r>
              <a:t>   GASOLINE   </a:t>
            </a:r>
            <a:r>
              <a:rPr>
                <a:solidFill>
                  <a:srgbClr val="F2B13D"/>
                </a:solidFill>
              </a:rPr>
              <a:t>·</a:t>
            </a:r>
            <a:r>
              <a:t>   JET FUEL </a:t>
            </a:r>
            <a:r>
              <a:rPr>
                <a:solidFill>
                  <a:srgbClr val="F2B13D"/>
                </a:solidFill>
              </a:rPr>
              <a:t> ·</a:t>
            </a:r>
            <a:r>
              <a:t>   FEEDSTOCKS   </a:t>
            </a:r>
            <a:r>
              <a:rPr>
                <a:solidFill>
                  <a:srgbClr val="F2B13D"/>
                </a:solidFill>
              </a:rPr>
              <a:t>·  </a:t>
            </a:r>
            <a:r>
              <a:t>  NAPHTHA </a:t>
            </a:r>
          </a:p>
        </p:txBody>
      </p:sp>
      <p:sp>
        <p:nvSpPr>
          <p:cNvPr id="211" name="Línea"/>
          <p:cNvSpPr/>
          <p:nvPr/>
        </p:nvSpPr>
        <p:spPr>
          <a:xfrm flipH="1" flipV="1">
            <a:off x="-117230" y="10304217"/>
            <a:ext cx="19741659" cy="1"/>
          </a:xfrm>
          <a:prstGeom prst="line">
            <a:avLst/>
          </a:prstGeom>
          <a:ln w="25400">
            <a:solidFill>
              <a:srgbClr val="FFFFFF"/>
            </a:solidFill>
            <a:miter lim="400000"/>
          </a:ln>
        </p:spPr>
        <p:txBody>
          <a:bodyPr lIns="34290" tIns="34290" rIns="34290" bIns="34290" anchor="ctr"/>
          <a:lstStyle/>
          <a:p>
            <a:endParaRPr/>
          </a:p>
        </p:txBody>
      </p:sp>
      <p:grpSp>
        <p:nvGrpSpPr>
          <p:cNvPr id="18" name="Grupo 17"/>
          <p:cNvGrpSpPr/>
          <p:nvPr/>
        </p:nvGrpSpPr>
        <p:grpSpPr>
          <a:xfrm>
            <a:off x="18904964" y="1356614"/>
            <a:ext cx="388622" cy="1842683"/>
            <a:chOff x="18904964" y="1356614"/>
            <a:chExt cx="388622" cy="1842683"/>
          </a:xfrm>
        </p:grpSpPr>
        <p:sp>
          <p:nvSpPr>
            <p:cNvPr id="19"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0"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21" name="Rectángulo 20"/>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push dir="r"/>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1" fill="hold"/>
                                        <p:tgtEl>
                                          <p:spTgt spid="199"/>
                                        </p:tgtEl>
                                      </p:cBhvr>
                                    </p:cmd>
                                  </p:childTnLst>
                                </p:cTn>
                              </p:par>
                              <p:par>
                                <p:cTn id="7" presetID="42" presetClass="entr" presetSubtype="0" fill="hold" grpId="0" nodeType="withEffect">
                                  <p:stCondLst>
                                    <p:cond delay="0"/>
                                  </p:stCondLst>
                                  <p:childTnLst>
                                    <p:set>
                                      <p:cBhvr>
                                        <p:cTn id="8" dur="1" fill="hold">
                                          <p:stCondLst>
                                            <p:cond delay="0"/>
                                          </p:stCondLst>
                                        </p:cTn>
                                        <p:tgtEl>
                                          <p:spTgt spid="202"/>
                                        </p:tgtEl>
                                        <p:attrNameLst>
                                          <p:attrName>style.visibility</p:attrName>
                                        </p:attrNameLst>
                                      </p:cBhvr>
                                      <p:to>
                                        <p:strVal val="visible"/>
                                      </p:to>
                                    </p:set>
                                    <p:animEffect transition="in" filter="fade">
                                      <p:cBhvr>
                                        <p:cTn id="9" dur="500"/>
                                        <p:tgtEl>
                                          <p:spTgt spid="202"/>
                                        </p:tgtEl>
                                      </p:cBhvr>
                                    </p:animEffect>
                                    <p:anim calcmode="lin" valueType="num">
                                      <p:cBhvr>
                                        <p:cTn id="10" dur="500" fill="hold"/>
                                        <p:tgtEl>
                                          <p:spTgt spid="202"/>
                                        </p:tgtEl>
                                        <p:attrNameLst>
                                          <p:attrName>ppt_x</p:attrName>
                                        </p:attrNameLst>
                                      </p:cBhvr>
                                      <p:tavLst>
                                        <p:tav tm="0">
                                          <p:val>
                                            <p:strVal val="#ppt_x"/>
                                          </p:val>
                                        </p:tav>
                                        <p:tav tm="100000">
                                          <p:val>
                                            <p:strVal val="#ppt_x"/>
                                          </p:val>
                                        </p:tav>
                                      </p:tavLst>
                                    </p:anim>
                                    <p:anim calcmode="lin" valueType="num">
                                      <p:cBhvr>
                                        <p:cTn id="11" dur="500" fill="hold"/>
                                        <p:tgtEl>
                                          <p:spTgt spid="202"/>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01"/>
                                        </p:tgtEl>
                                        <p:attrNameLst>
                                          <p:attrName>style.visibility</p:attrName>
                                        </p:attrNameLst>
                                      </p:cBhvr>
                                      <p:to>
                                        <p:strVal val="visible"/>
                                      </p:to>
                                    </p:set>
                                    <p:animEffect transition="in" filter="fade">
                                      <p:cBhvr>
                                        <p:cTn id="14" dur="1000"/>
                                        <p:tgtEl>
                                          <p:spTgt spid="201"/>
                                        </p:tgtEl>
                                      </p:cBhvr>
                                    </p:animEffect>
                                    <p:anim calcmode="lin" valueType="num">
                                      <p:cBhvr>
                                        <p:cTn id="15" dur="1000" fill="hold"/>
                                        <p:tgtEl>
                                          <p:spTgt spid="201"/>
                                        </p:tgtEl>
                                        <p:attrNameLst>
                                          <p:attrName>ppt_x</p:attrName>
                                        </p:attrNameLst>
                                      </p:cBhvr>
                                      <p:tavLst>
                                        <p:tav tm="0">
                                          <p:val>
                                            <p:strVal val="#ppt_x"/>
                                          </p:val>
                                        </p:tav>
                                        <p:tav tm="100000">
                                          <p:val>
                                            <p:strVal val="#ppt_x"/>
                                          </p:val>
                                        </p:tav>
                                      </p:tavLst>
                                    </p:anim>
                                    <p:anim calcmode="lin" valueType="num">
                                      <p:cBhvr>
                                        <p:cTn id="16" dur="1000" fill="hold"/>
                                        <p:tgtEl>
                                          <p:spTgt spid="20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1000"/>
                                  </p:stCondLst>
                                  <p:childTnLst>
                                    <p:set>
                                      <p:cBhvr>
                                        <p:cTn id="18" dur="1" fill="hold">
                                          <p:stCondLst>
                                            <p:cond delay="0"/>
                                          </p:stCondLst>
                                        </p:cTn>
                                        <p:tgtEl>
                                          <p:spTgt spid="203"/>
                                        </p:tgtEl>
                                        <p:attrNameLst>
                                          <p:attrName>style.visibility</p:attrName>
                                        </p:attrNameLst>
                                      </p:cBhvr>
                                      <p:to>
                                        <p:strVal val="visible"/>
                                      </p:to>
                                    </p:set>
                                    <p:animEffect transition="in" filter="fade">
                                      <p:cBhvr>
                                        <p:cTn id="19" dur="1000"/>
                                        <p:tgtEl>
                                          <p:spTgt spid="203"/>
                                        </p:tgtEl>
                                      </p:cBhvr>
                                    </p:animEffect>
                                    <p:anim calcmode="lin" valueType="num">
                                      <p:cBhvr>
                                        <p:cTn id="20" dur="1000" fill="hold"/>
                                        <p:tgtEl>
                                          <p:spTgt spid="203"/>
                                        </p:tgtEl>
                                        <p:attrNameLst>
                                          <p:attrName>ppt_x</p:attrName>
                                        </p:attrNameLst>
                                      </p:cBhvr>
                                      <p:tavLst>
                                        <p:tav tm="0">
                                          <p:val>
                                            <p:strVal val="#ppt_x"/>
                                          </p:val>
                                        </p:tav>
                                        <p:tav tm="100000">
                                          <p:val>
                                            <p:strVal val="#ppt_x"/>
                                          </p:val>
                                        </p:tav>
                                      </p:tavLst>
                                    </p:anim>
                                    <p:anim calcmode="lin" valueType="num">
                                      <p:cBhvr>
                                        <p:cTn id="21" dur="1000" fill="hold"/>
                                        <p:tgtEl>
                                          <p:spTgt spid="20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204"/>
                                        </p:tgtEl>
                                        <p:attrNameLst>
                                          <p:attrName>style.visibility</p:attrName>
                                        </p:attrNameLst>
                                      </p:cBhvr>
                                      <p:to>
                                        <p:strVal val="visible"/>
                                      </p:to>
                                    </p:set>
                                    <p:animEffect transition="in" filter="fade">
                                      <p:cBhvr>
                                        <p:cTn id="24" dur="1000"/>
                                        <p:tgtEl>
                                          <p:spTgt spid="204"/>
                                        </p:tgtEl>
                                      </p:cBhvr>
                                    </p:animEffect>
                                    <p:anim calcmode="lin" valueType="num">
                                      <p:cBhvr>
                                        <p:cTn id="25" dur="1000" fill="hold"/>
                                        <p:tgtEl>
                                          <p:spTgt spid="204"/>
                                        </p:tgtEl>
                                        <p:attrNameLst>
                                          <p:attrName>ppt_x</p:attrName>
                                        </p:attrNameLst>
                                      </p:cBhvr>
                                      <p:tavLst>
                                        <p:tav tm="0">
                                          <p:val>
                                            <p:strVal val="#ppt_x"/>
                                          </p:val>
                                        </p:tav>
                                        <p:tav tm="100000">
                                          <p:val>
                                            <p:strVal val="#ppt_x"/>
                                          </p:val>
                                        </p:tav>
                                      </p:tavLst>
                                    </p:anim>
                                    <p:anim calcmode="lin" valueType="num">
                                      <p:cBhvr>
                                        <p:cTn id="26" dur="1000" fill="hold"/>
                                        <p:tgtEl>
                                          <p:spTgt spid="204"/>
                                        </p:tgtEl>
                                        <p:attrNameLst>
                                          <p:attrName>ppt_y</p:attrName>
                                        </p:attrNameLst>
                                      </p:cBhvr>
                                      <p:tavLst>
                                        <p:tav tm="0">
                                          <p:val>
                                            <p:strVal val="#ppt_y+.1"/>
                                          </p:val>
                                        </p:tav>
                                        <p:tav tm="100000">
                                          <p:val>
                                            <p:strVal val="#ppt_y"/>
                                          </p:val>
                                        </p:tav>
                                      </p:tavLst>
                                    </p:anim>
                                  </p:childTnLst>
                                </p:cTn>
                              </p:par>
                              <p:par>
                                <p:cTn id="27" presetID="22" presetClass="entr" presetSubtype="4" fill="hold" grpId="0" nodeType="withEffect">
                                  <p:stCondLst>
                                    <p:cond delay="2000"/>
                                  </p:stCondLst>
                                  <p:childTnLst>
                                    <p:set>
                                      <p:cBhvr>
                                        <p:cTn id="28" dur="1" fill="hold">
                                          <p:stCondLst>
                                            <p:cond delay="0"/>
                                          </p:stCondLst>
                                        </p:cTn>
                                        <p:tgtEl>
                                          <p:spTgt spid="208"/>
                                        </p:tgtEl>
                                        <p:attrNameLst>
                                          <p:attrName>style.visibility</p:attrName>
                                        </p:attrNameLst>
                                      </p:cBhvr>
                                      <p:to>
                                        <p:strVal val="visible"/>
                                      </p:to>
                                    </p:set>
                                    <p:animEffect transition="in" filter="wipe(down)">
                                      <p:cBhvr>
                                        <p:cTn id="29" dur="500"/>
                                        <p:tgtEl>
                                          <p:spTgt spid="208"/>
                                        </p:tgtEl>
                                      </p:cBhvr>
                                    </p:animEffect>
                                  </p:childTnLst>
                                </p:cTn>
                              </p:par>
                              <p:par>
                                <p:cTn id="30" presetID="42" presetClass="entr" presetSubtype="0" fill="hold" grpId="0" nodeType="withEffect">
                                  <p:stCondLst>
                                    <p:cond delay="2000"/>
                                  </p:stCondLst>
                                  <p:childTnLst>
                                    <p:set>
                                      <p:cBhvr>
                                        <p:cTn id="31" dur="1" fill="hold">
                                          <p:stCondLst>
                                            <p:cond delay="0"/>
                                          </p:stCondLst>
                                        </p:cTn>
                                        <p:tgtEl>
                                          <p:spTgt spid="206"/>
                                        </p:tgtEl>
                                        <p:attrNameLst>
                                          <p:attrName>style.visibility</p:attrName>
                                        </p:attrNameLst>
                                      </p:cBhvr>
                                      <p:to>
                                        <p:strVal val="visible"/>
                                      </p:to>
                                    </p:set>
                                    <p:animEffect transition="in" filter="fade">
                                      <p:cBhvr>
                                        <p:cTn id="32" dur="1000"/>
                                        <p:tgtEl>
                                          <p:spTgt spid="206"/>
                                        </p:tgtEl>
                                      </p:cBhvr>
                                    </p:animEffect>
                                    <p:anim calcmode="lin" valueType="num">
                                      <p:cBhvr>
                                        <p:cTn id="33" dur="1000" fill="hold"/>
                                        <p:tgtEl>
                                          <p:spTgt spid="206"/>
                                        </p:tgtEl>
                                        <p:attrNameLst>
                                          <p:attrName>ppt_x</p:attrName>
                                        </p:attrNameLst>
                                      </p:cBhvr>
                                      <p:tavLst>
                                        <p:tav tm="0">
                                          <p:val>
                                            <p:strVal val="#ppt_x"/>
                                          </p:val>
                                        </p:tav>
                                        <p:tav tm="100000">
                                          <p:val>
                                            <p:strVal val="#ppt_x"/>
                                          </p:val>
                                        </p:tav>
                                      </p:tavLst>
                                    </p:anim>
                                    <p:anim calcmode="lin" valueType="num">
                                      <p:cBhvr>
                                        <p:cTn id="34" dur="1000" fill="hold"/>
                                        <p:tgtEl>
                                          <p:spTgt spid="20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0"/>
                                  </p:stCondLst>
                                  <p:childTnLst>
                                    <p:set>
                                      <p:cBhvr>
                                        <p:cTn id="36" dur="1" fill="hold">
                                          <p:stCondLst>
                                            <p:cond delay="0"/>
                                          </p:stCondLst>
                                        </p:cTn>
                                        <p:tgtEl>
                                          <p:spTgt spid="207"/>
                                        </p:tgtEl>
                                        <p:attrNameLst>
                                          <p:attrName>style.visibility</p:attrName>
                                        </p:attrNameLst>
                                      </p:cBhvr>
                                      <p:to>
                                        <p:strVal val="visible"/>
                                      </p:to>
                                    </p:set>
                                    <p:animEffect transition="in" filter="fade">
                                      <p:cBhvr>
                                        <p:cTn id="37" dur="1000"/>
                                        <p:tgtEl>
                                          <p:spTgt spid="207"/>
                                        </p:tgtEl>
                                      </p:cBhvr>
                                    </p:animEffect>
                                    <p:anim calcmode="lin" valueType="num">
                                      <p:cBhvr>
                                        <p:cTn id="38" dur="1000" fill="hold"/>
                                        <p:tgtEl>
                                          <p:spTgt spid="207"/>
                                        </p:tgtEl>
                                        <p:attrNameLst>
                                          <p:attrName>ppt_x</p:attrName>
                                        </p:attrNameLst>
                                      </p:cBhvr>
                                      <p:tavLst>
                                        <p:tav tm="0">
                                          <p:val>
                                            <p:strVal val="#ppt_x"/>
                                          </p:val>
                                        </p:tav>
                                        <p:tav tm="100000">
                                          <p:val>
                                            <p:strVal val="#ppt_x"/>
                                          </p:val>
                                        </p:tav>
                                      </p:tavLst>
                                    </p:anim>
                                    <p:anim calcmode="lin" valueType="num">
                                      <p:cBhvr>
                                        <p:cTn id="39" dur="1000" fill="hold"/>
                                        <p:tgtEl>
                                          <p:spTgt spid="20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0"/>
                                  </p:stCondLst>
                                  <p:childTnLst>
                                    <p:set>
                                      <p:cBhvr>
                                        <p:cTn id="41" dur="1" fill="hold">
                                          <p:stCondLst>
                                            <p:cond delay="0"/>
                                          </p:stCondLst>
                                        </p:cTn>
                                        <p:tgtEl>
                                          <p:spTgt spid="209"/>
                                        </p:tgtEl>
                                        <p:attrNameLst>
                                          <p:attrName>style.visibility</p:attrName>
                                        </p:attrNameLst>
                                      </p:cBhvr>
                                      <p:to>
                                        <p:strVal val="visible"/>
                                      </p:to>
                                    </p:set>
                                    <p:animEffect transition="in" filter="fade">
                                      <p:cBhvr>
                                        <p:cTn id="42" dur="1000"/>
                                        <p:tgtEl>
                                          <p:spTgt spid="209"/>
                                        </p:tgtEl>
                                      </p:cBhvr>
                                    </p:animEffect>
                                    <p:anim calcmode="lin" valueType="num">
                                      <p:cBhvr>
                                        <p:cTn id="43" dur="1000" fill="hold"/>
                                        <p:tgtEl>
                                          <p:spTgt spid="209"/>
                                        </p:tgtEl>
                                        <p:attrNameLst>
                                          <p:attrName>ppt_x</p:attrName>
                                        </p:attrNameLst>
                                      </p:cBhvr>
                                      <p:tavLst>
                                        <p:tav tm="0">
                                          <p:val>
                                            <p:strVal val="#ppt_x"/>
                                          </p:val>
                                        </p:tav>
                                        <p:tav tm="100000">
                                          <p:val>
                                            <p:strVal val="#ppt_x"/>
                                          </p:val>
                                        </p:tav>
                                      </p:tavLst>
                                    </p:anim>
                                    <p:anim calcmode="lin" valueType="num">
                                      <p:cBhvr>
                                        <p:cTn id="44" dur="1000" fill="hold"/>
                                        <p:tgtEl>
                                          <p:spTgt spid="209"/>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211"/>
                                        </p:tgtEl>
                                        <p:attrNameLst>
                                          <p:attrName>style.visibility</p:attrName>
                                        </p:attrNameLst>
                                      </p:cBhvr>
                                      <p:to>
                                        <p:strVal val="visible"/>
                                      </p:to>
                                    </p:set>
                                    <p:animEffect transition="in" filter="fade">
                                      <p:cBhvr>
                                        <p:cTn id="47" dur="500"/>
                                        <p:tgtEl>
                                          <p:spTgt spid="211"/>
                                        </p:tgtEl>
                                      </p:cBhvr>
                                    </p:animEffect>
                                  </p:childTnLst>
                                </p:cTn>
                              </p:par>
                              <p:par>
                                <p:cTn id="48" presetID="10" presetClass="entr" presetSubtype="0" fill="hold" grpId="11" nodeType="withEffect">
                                  <p:stCondLst>
                                    <p:cond delay="0"/>
                                  </p:stCondLst>
                                  <p:childTnLst>
                                    <p:set>
                                      <p:cBhvr>
                                        <p:cTn id="49" dur="1" fill="hold">
                                          <p:stCondLst>
                                            <p:cond delay="0"/>
                                          </p:stCondLst>
                                        </p:cTn>
                                        <p:tgtEl>
                                          <p:spTgt spid="210"/>
                                        </p:tgtEl>
                                        <p:attrNameLst>
                                          <p:attrName>style.visibility</p:attrName>
                                        </p:attrNameLst>
                                      </p:cBhvr>
                                      <p:to>
                                        <p:strVal val="visible"/>
                                      </p:to>
                                    </p:set>
                                    <p:animEffect transition="in" filter="fade">
                                      <p:cBhvr>
                                        <p:cTn id="50" dur="500"/>
                                        <p:tgtEl>
                                          <p:spTgt spid="210"/>
                                        </p:tgtEl>
                                      </p:cBhvr>
                                    </p:animEffect>
                                  </p:childTnLst>
                                </p:cTn>
                              </p:par>
                              <p:par>
                                <p:cTn id="51" presetID="42" presetClass="entr" presetSubtype="0" fill="hold" grpId="0" nodeType="withEffect" nodePh="1">
                                  <p:stCondLst>
                                    <p:cond delay="100"/>
                                  </p:stCondLst>
                                  <p:endCondLst>
                                    <p:cond evt="begin" delay="0">
                                      <p:tn val="51"/>
                                    </p:cond>
                                  </p:end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0"/>
                                        <p:tgtEl>
                                          <p:spTgt spid="21"/>
                                        </p:tgtEl>
                                      </p:cBhvr>
                                    </p:animEffect>
                                    <p:anim calcmode="lin" valueType="num">
                                      <p:cBhvr>
                                        <p:cTn id="54" dur="5000" fill="hold"/>
                                        <p:tgtEl>
                                          <p:spTgt spid="21"/>
                                        </p:tgtEl>
                                        <p:attrNameLst>
                                          <p:attrName>ppt_x</p:attrName>
                                        </p:attrNameLst>
                                      </p:cBhvr>
                                      <p:tavLst>
                                        <p:tav tm="0">
                                          <p:val>
                                            <p:strVal val="#ppt_x"/>
                                          </p:val>
                                        </p:tav>
                                        <p:tav tm="100000">
                                          <p:val>
                                            <p:strVal val="#ppt_x"/>
                                          </p:val>
                                        </p:tav>
                                      </p:tavLst>
                                    </p:anim>
                                    <p:anim calcmode="lin" valueType="num">
                                      <p:cBhvr>
                                        <p:cTn id="55" dur="5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56" repeatCount="indefinite" fill="hold" display="0">
                  <p:stCondLst>
                    <p:cond delay="indefinite"/>
                  </p:stCondLst>
                </p:cTn>
                <p:tgtEl>
                  <p:spTgt spid="199"/>
                </p:tgtEl>
              </p:cMediaNode>
            </p:video>
            <p:seq concurrent="1" prevAc="none" nextAc="seek">
              <p:cTn id="57" restart="whenNotActive" fill="hold" evtFilter="cancelBubble" nodeType="interactiveSeq">
                <p:stCondLst>
                  <p:cond evt="onClick" delay="0">
                    <p:tgtEl>
                      <p:spTgt spid="199"/>
                    </p:tgtEl>
                  </p:cond>
                </p:stCondLst>
                <p:endSync evt="end" delay="0">
                  <p:rtn val="all"/>
                </p:endSync>
                <p:childTnLst>
                  <p:par>
                    <p:cTn id="58" fill="hold">
                      <p:stCondLst>
                        <p:cond delay="0"/>
                      </p:stCondLst>
                      <p:childTnLst>
                        <p:par>
                          <p:cTn id="59" fill="hold">
                            <p:stCondLst>
                              <p:cond delay="0"/>
                            </p:stCondLst>
                            <p:childTnLst>
                              <p:par>
                                <p:cTn id="60" presetID="2" presetClass="mediacall" presetSubtype="0" fill="hold" nodeType="clickEffect">
                                  <p:stCondLst>
                                    <p:cond delay="0"/>
                                  </p:stCondLst>
                                  <p:childTnLst>
                                    <p:cmd type="call" cmd="togglePause">
                                      <p:cBhvr>
                                        <p:cTn id="61" dur="1" fill="hold"/>
                                        <p:tgtEl>
                                          <p:spTgt spid="199"/>
                                        </p:tgtEl>
                                      </p:cBhvr>
                                    </p:cmd>
                                  </p:childTnLst>
                                </p:cTn>
                              </p:par>
                            </p:childTnLst>
                          </p:cTn>
                        </p:par>
                      </p:childTnLst>
                    </p:cTn>
                  </p:par>
                </p:childTnLst>
              </p:cTn>
              <p:nextCondLst>
                <p:cond evt="onClick" delay="0">
                  <p:tgtEl>
                    <p:spTgt spid="199"/>
                  </p:tgtEl>
                </p:cond>
              </p:nextCondLst>
            </p:seq>
          </p:childTnLst>
        </p:cTn>
      </p:par>
    </p:tnLst>
    <p:bldLst>
      <p:bldP spid="201" grpId="0" animBg="1"/>
      <p:bldP spid="202" grpId="0" animBg="1"/>
      <p:bldP spid="203" grpId="0" animBg="1"/>
      <p:bldP spid="204" grpId="0" animBg="1"/>
      <p:bldP spid="206" grpId="0" animBg="1"/>
      <p:bldP spid="207" grpId="0" animBg="1"/>
      <p:bldP spid="208" grpId="0" animBg="1"/>
      <p:bldP spid="209" grpId="0" animBg="1"/>
      <p:bldP spid="210" grpId="11" animBg="1" advAuto="0"/>
      <p:bldP spid="211"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clip4.mp4" descr="clip4.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0" y="0"/>
            <a:ext cx="19507200" cy="10972800"/>
          </a:xfrm>
          <a:prstGeom prst="rect">
            <a:avLst/>
          </a:prstGeom>
          <a:ln w="12700">
            <a:miter lim="400000"/>
          </a:ln>
        </p:spPr>
      </p:pic>
      <p:sp>
        <p:nvSpPr>
          <p:cNvPr id="217" name="Logistic &amp; Chartering"/>
          <p:cNvSpPr txBox="1"/>
          <p:nvPr/>
        </p:nvSpPr>
        <p:spPr>
          <a:xfrm>
            <a:off x="995100" y="2391763"/>
            <a:ext cx="8281965" cy="229489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7000">
                <a:solidFill>
                  <a:srgbClr val="FFFFFF"/>
                </a:solidFill>
                <a:latin typeface="Poppins SemiBold"/>
                <a:ea typeface="Poppins SemiBold"/>
                <a:cs typeface="Poppins SemiBold"/>
                <a:sym typeface="Poppins SemiBold"/>
              </a:defRPr>
            </a:pPr>
            <a:r>
              <a:rPr dirty="0"/>
              <a:t>Logistic &amp;</a:t>
            </a:r>
            <a:br>
              <a:rPr dirty="0"/>
            </a:br>
            <a:r>
              <a:rPr dirty="0">
                <a:solidFill>
                  <a:srgbClr val="F2B13D"/>
                </a:solidFill>
              </a:rPr>
              <a:t>Chartering</a:t>
            </a:r>
          </a:p>
        </p:txBody>
      </p:sp>
      <p:sp>
        <p:nvSpPr>
          <p:cNvPr id="218" name="Línea"/>
          <p:cNvSpPr/>
          <p:nvPr/>
        </p:nvSpPr>
        <p:spPr>
          <a:xfrm flipV="1">
            <a:off x="801395" y="2527636"/>
            <a:ext cx="1" cy="2186163"/>
          </a:xfrm>
          <a:prstGeom prst="line">
            <a:avLst/>
          </a:prstGeom>
          <a:ln w="25400">
            <a:solidFill>
              <a:srgbClr val="FFFFFF"/>
            </a:solidFill>
            <a:miter lim="400000"/>
          </a:ln>
        </p:spPr>
        <p:txBody>
          <a:bodyPr lIns="34290" tIns="34290" rIns="34290" bIns="34290" anchor="ctr"/>
          <a:lstStyle/>
          <a:p>
            <a:endParaRPr/>
          </a:p>
        </p:txBody>
      </p:sp>
      <p:sp>
        <p:nvSpPr>
          <p:cNvPr id="219" name="01 An experienced in-house Team manages vessel sourcing and freight procurement for all cargo liftings."/>
          <p:cNvSpPr txBox="1"/>
          <p:nvPr/>
        </p:nvSpPr>
        <p:spPr>
          <a:xfrm>
            <a:off x="1492325" y="8802569"/>
            <a:ext cx="4417025" cy="88239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Light"/>
                <a:ea typeface="Poppins Light"/>
                <a:cs typeface="Poppins Light"/>
                <a:sym typeface="Poppins Light"/>
              </a:defRPr>
            </a:pPr>
            <a:r>
              <a:rPr dirty="0">
                <a:solidFill>
                  <a:srgbClr val="F2B13D"/>
                </a:solidFill>
              </a:rPr>
              <a:t>01</a:t>
            </a:r>
            <a:r>
              <a:rPr dirty="0"/>
              <a:t> An experienced in-house Team manages vessel sourcing and freight procurement for all cargo </a:t>
            </a:r>
            <a:r>
              <a:rPr dirty="0" err="1"/>
              <a:t>liftings</a:t>
            </a:r>
            <a:r>
              <a:rPr dirty="0"/>
              <a:t>.</a:t>
            </a:r>
          </a:p>
        </p:txBody>
      </p:sp>
      <p:pic>
        <p:nvPicPr>
          <p:cNvPr id="220"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sp>
        <p:nvSpPr>
          <p:cNvPr id="221" name="Línea"/>
          <p:cNvSpPr/>
          <p:nvPr/>
        </p:nvSpPr>
        <p:spPr>
          <a:xfrm flipH="1">
            <a:off x="1494424" y="841039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222" name="02 Long-standing relationships with a wide network of reputable vessel owners ensure reliable and competitive freight solutions, securing the most suitable tonnage for each lifting."/>
          <p:cNvSpPr txBox="1"/>
          <p:nvPr/>
        </p:nvSpPr>
        <p:spPr>
          <a:xfrm>
            <a:off x="7537525" y="8787837"/>
            <a:ext cx="4417025" cy="1623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Light"/>
                <a:ea typeface="Poppins Light"/>
                <a:cs typeface="Poppins Light"/>
                <a:sym typeface="Poppins Light"/>
              </a:defRPr>
            </a:pPr>
            <a:r>
              <a:rPr dirty="0">
                <a:solidFill>
                  <a:srgbClr val="F2B13D"/>
                </a:solidFill>
              </a:rPr>
              <a:t>02 </a:t>
            </a:r>
            <a:r>
              <a:rPr dirty="0"/>
              <a:t>Long-standing relationships with a wide network of reputable vessel owners ensure reliable and competitive freight solutions, securing the most suitable tonnage for each lifting.</a:t>
            </a:r>
          </a:p>
        </p:txBody>
      </p:sp>
      <p:sp>
        <p:nvSpPr>
          <p:cNvPr id="223" name="03 Seamless management of operations from loading to delivery port ensures punctual and secure cargo flows."/>
          <p:cNvSpPr txBox="1"/>
          <p:nvPr/>
        </p:nvSpPr>
        <p:spPr>
          <a:xfrm>
            <a:off x="13582725" y="8806125"/>
            <a:ext cx="4417025" cy="112928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Light"/>
                <a:ea typeface="Poppins Light"/>
                <a:cs typeface="Poppins Light"/>
                <a:sym typeface="Poppins Light"/>
              </a:defRPr>
            </a:pPr>
            <a:r>
              <a:rPr dirty="0">
                <a:solidFill>
                  <a:srgbClr val="F2B13D"/>
                </a:solidFill>
              </a:rPr>
              <a:t>03</a:t>
            </a:r>
            <a:r>
              <a:rPr dirty="0"/>
              <a:t> Seamless management of operations from loading to delivery port ensures punctual and secure cargo flows.</a:t>
            </a:r>
          </a:p>
        </p:txBody>
      </p:sp>
      <p:sp>
        <p:nvSpPr>
          <p:cNvPr id="224" name="Línea"/>
          <p:cNvSpPr/>
          <p:nvPr/>
        </p:nvSpPr>
        <p:spPr>
          <a:xfrm flipH="1">
            <a:off x="7603124" y="841039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225" name="Línea"/>
          <p:cNvSpPr/>
          <p:nvPr/>
        </p:nvSpPr>
        <p:spPr>
          <a:xfrm flipH="1">
            <a:off x="13584825" y="8410393"/>
            <a:ext cx="4412827" cy="1"/>
          </a:xfrm>
          <a:prstGeom prst="line">
            <a:avLst/>
          </a:prstGeom>
          <a:ln w="25400">
            <a:solidFill>
              <a:srgbClr val="FFFFFF">
                <a:alpha val="38482"/>
              </a:srgbClr>
            </a:solidFill>
            <a:miter lim="400000"/>
          </a:ln>
        </p:spPr>
        <p:txBody>
          <a:bodyPr lIns="34290" tIns="34290" rIns="34290" bIns="34290" anchor="ctr"/>
          <a:lstStyle/>
          <a:p>
            <a:endParaRPr/>
          </a:p>
        </p:txBody>
      </p:sp>
      <p:grpSp>
        <p:nvGrpSpPr>
          <p:cNvPr id="15" name="Grupo 14"/>
          <p:cNvGrpSpPr/>
          <p:nvPr/>
        </p:nvGrpSpPr>
        <p:grpSpPr>
          <a:xfrm>
            <a:off x="18904964" y="1356614"/>
            <a:ext cx="388622" cy="1842683"/>
            <a:chOff x="18904964" y="1356614"/>
            <a:chExt cx="388622" cy="1842683"/>
          </a:xfrm>
        </p:grpSpPr>
        <p:sp>
          <p:nvSpPr>
            <p:cNvPr id="16"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17"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18" name="Rectángulo 17"/>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1" fill="hold"/>
                                        <p:tgtEl>
                                          <p:spTgt spid="216"/>
                                        </p:tgtEl>
                                      </p:cBhvr>
                                    </p:cmd>
                                  </p:childTnLst>
                                </p:cTn>
                              </p:par>
                              <p:par>
                                <p:cTn id="7" presetID="42" presetClass="entr" presetSubtype="0" fill="hold" grpId="0" nodeType="withEffect">
                                  <p:stCondLst>
                                    <p:cond delay="0"/>
                                  </p:stCondLst>
                                  <p:childTnLst>
                                    <p:set>
                                      <p:cBhvr>
                                        <p:cTn id="8" dur="1" fill="hold">
                                          <p:stCondLst>
                                            <p:cond delay="0"/>
                                          </p:stCondLst>
                                        </p:cTn>
                                        <p:tgtEl>
                                          <p:spTgt spid="218"/>
                                        </p:tgtEl>
                                        <p:attrNameLst>
                                          <p:attrName>style.visibility</p:attrName>
                                        </p:attrNameLst>
                                      </p:cBhvr>
                                      <p:to>
                                        <p:strVal val="visible"/>
                                      </p:to>
                                    </p:set>
                                    <p:animEffect transition="in" filter="fade">
                                      <p:cBhvr>
                                        <p:cTn id="9" dur="500"/>
                                        <p:tgtEl>
                                          <p:spTgt spid="218"/>
                                        </p:tgtEl>
                                      </p:cBhvr>
                                    </p:animEffect>
                                    <p:anim calcmode="lin" valueType="num">
                                      <p:cBhvr>
                                        <p:cTn id="10" dur="500" fill="hold"/>
                                        <p:tgtEl>
                                          <p:spTgt spid="218"/>
                                        </p:tgtEl>
                                        <p:attrNameLst>
                                          <p:attrName>ppt_x</p:attrName>
                                        </p:attrNameLst>
                                      </p:cBhvr>
                                      <p:tavLst>
                                        <p:tav tm="0">
                                          <p:val>
                                            <p:strVal val="#ppt_x"/>
                                          </p:val>
                                        </p:tav>
                                        <p:tav tm="100000">
                                          <p:val>
                                            <p:strVal val="#ppt_x"/>
                                          </p:val>
                                        </p:tav>
                                      </p:tavLst>
                                    </p:anim>
                                    <p:anim calcmode="lin" valueType="num">
                                      <p:cBhvr>
                                        <p:cTn id="11" dur="500" fill="hold"/>
                                        <p:tgtEl>
                                          <p:spTgt spid="218"/>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17"/>
                                        </p:tgtEl>
                                        <p:attrNameLst>
                                          <p:attrName>style.visibility</p:attrName>
                                        </p:attrNameLst>
                                      </p:cBhvr>
                                      <p:to>
                                        <p:strVal val="visible"/>
                                      </p:to>
                                    </p:set>
                                    <p:animEffect transition="in" filter="fade">
                                      <p:cBhvr>
                                        <p:cTn id="14" dur="1000"/>
                                        <p:tgtEl>
                                          <p:spTgt spid="217"/>
                                        </p:tgtEl>
                                      </p:cBhvr>
                                    </p:animEffect>
                                    <p:anim calcmode="lin" valueType="num">
                                      <p:cBhvr>
                                        <p:cTn id="15" dur="1000" fill="hold"/>
                                        <p:tgtEl>
                                          <p:spTgt spid="217"/>
                                        </p:tgtEl>
                                        <p:attrNameLst>
                                          <p:attrName>ppt_x</p:attrName>
                                        </p:attrNameLst>
                                      </p:cBhvr>
                                      <p:tavLst>
                                        <p:tav tm="0">
                                          <p:val>
                                            <p:strVal val="#ppt_x"/>
                                          </p:val>
                                        </p:tav>
                                        <p:tav tm="100000">
                                          <p:val>
                                            <p:strVal val="#ppt_x"/>
                                          </p:val>
                                        </p:tav>
                                      </p:tavLst>
                                    </p:anim>
                                    <p:anim calcmode="lin" valueType="num">
                                      <p:cBhvr>
                                        <p:cTn id="16" dur="1000" fill="hold"/>
                                        <p:tgtEl>
                                          <p:spTgt spid="217"/>
                                        </p:tgtEl>
                                        <p:attrNameLst>
                                          <p:attrName>ppt_y</p:attrName>
                                        </p:attrNameLst>
                                      </p:cBhvr>
                                      <p:tavLst>
                                        <p:tav tm="0">
                                          <p:val>
                                            <p:strVal val="#ppt_y+.1"/>
                                          </p:val>
                                        </p:tav>
                                        <p:tav tm="100000">
                                          <p:val>
                                            <p:strVal val="#ppt_y"/>
                                          </p:val>
                                        </p:tav>
                                      </p:tavLst>
                                    </p:anim>
                                  </p:childTnLst>
                                </p:cTn>
                              </p:par>
                              <p:par>
                                <p:cTn id="17" presetID="9" presetClass="entr" fill="hold" grpId="4" nodeType="withEffect">
                                  <p:stCondLst>
                                    <p:cond delay="0"/>
                                  </p:stCondLst>
                                  <p:iterate>
                                    <p:tmAbs val="0"/>
                                  </p:iterate>
                                  <p:childTnLst>
                                    <p:set>
                                      <p:cBhvr>
                                        <p:cTn id="18" fill="hold"/>
                                        <p:tgtEl>
                                          <p:spTgt spid="221"/>
                                        </p:tgtEl>
                                        <p:attrNameLst>
                                          <p:attrName>style.visibility</p:attrName>
                                        </p:attrNameLst>
                                      </p:cBhvr>
                                      <p:to>
                                        <p:strVal val="visible"/>
                                      </p:to>
                                    </p:set>
                                    <p:animEffect transition="in" filter="dissolve">
                                      <p:cBhvr>
                                        <p:cTn id="19" dur="400"/>
                                        <p:tgtEl>
                                          <p:spTgt spid="22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219"/>
                                        </p:tgtEl>
                                        <p:attrNameLst>
                                          <p:attrName>style.visibility</p:attrName>
                                        </p:attrNameLst>
                                      </p:cBhvr>
                                      <p:to>
                                        <p:strVal val="visible"/>
                                      </p:to>
                                    </p:set>
                                    <p:animEffect transition="in" filter="fade">
                                      <p:cBhvr>
                                        <p:cTn id="22" dur="1000"/>
                                        <p:tgtEl>
                                          <p:spTgt spid="219"/>
                                        </p:tgtEl>
                                      </p:cBhvr>
                                    </p:animEffect>
                                    <p:anim calcmode="lin" valueType="num">
                                      <p:cBhvr>
                                        <p:cTn id="23" dur="1000" fill="hold"/>
                                        <p:tgtEl>
                                          <p:spTgt spid="219"/>
                                        </p:tgtEl>
                                        <p:attrNameLst>
                                          <p:attrName>ppt_x</p:attrName>
                                        </p:attrNameLst>
                                      </p:cBhvr>
                                      <p:tavLst>
                                        <p:tav tm="0">
                                          <p:val>
                                            <p:strVal val="#ppt_x"/>
                                          </p:val>
                                        </p:tav>
                                        <p:tav tm="100000">
                                          <p:val>
                                            <p:strVal val="#ppt_x"/>
                                          </p:val>
                                        </p:tav>
                                      </p:tavLst>
                                    </p:anim>
                                    <p:anim calcmode="lin" valueType="num">
                                      <p:cBhvr>
                                        <p:cTn id="24" dur="1000" fill="hold"/>
                                        <p:tgtEl>
                                          <p:spTgt spid="219"/>
                                        </p:tgtEl>
                                        <p:attrNameLst>
                                          <p:attrName>ppt_y</p:attrName>
                                        </p:attrNameLst>
                                      </p:cBhvr>
                                      <p:tavLst>
                                        <p:tav tm="0">
                                          <p:val>
                                            <p:strVal val="#ppt_y+.1"/>
                                          </p:val>
                                        </p:tav>
                                        <p:tav tm="100000">
                                          <p:val>
                                            <p:strVal val="#ppt_y"/>
                                          </p:val>
                                        </p:tav>
                                      </p:tavLst>
                                    </p:anim>
                                  </p:childTnLst>
                                </p:cTn>
                              </p:par>
                              <p:par>
                                <p:cTn id="25" presetID="9" presetClass="entr" fill="hold" grpId="6" nodeType="withEffect">
                                  <p:stCondLst>
                                    <p:cond delay="0"/>
                                  </p:stCondLst>
                                  <p:iterate>
                                    <p:tmAbs val="0"/>
                                  </p:iterate>
                                  <p:childTnLst>
                                    <p:set>
                                      <p:cBhvr>
                                        <p:cTn id="26" fill="hold"/>
                                        <p:tgtEl>
                                          <p:spTgt spid="224"/>
                                        </p:tgtEl>
                                        <p:attrNameLst>
                                          <p:attrName>style.visibility</p:attrName>
                                        </p:attrNameLst>
                                      </p:cBhvr>
                                      <p:to>
                                        <p:strVal val="visible"/>
                                      </p:to>
                                    </p:set>
                                    <p:animEffect transition="in" filter="dissolve">
                                      <p:cBhvr>
                                        <p:cTn id="27" dur="400"/>
                                        <p:tgtEl>
                                          <p:spTgt spid="224"/>
                                        </p:tgtEl>
                                      </p:cBhvr>
                                    </p:animEffect>
                                  </p:childTnLst>
                                </p:cTn>
                              </p:par>
                              <p:par>
                                <p:cTn id="28" presetID="42" presetClass="entr" presetSubtype="0" fill="hold" grpId="0" nodeType="withEffect">
                                  <p:stCondLst>
                                    <p:cond delay="100"/>
                                  </p:stCondLst>
                                  <p:childTnLst>
                                    <p:set>
                                      <p:cBhvr>
                                        <p:cTn id="29" dur="1" fill="hold">
                                          <p:stCondLst>
                                            <p:cond delay="0"/>
                                          </p:stCondLst>
                                        </p:cTn>
                                        <p:tgtEl>
                                          <p:spTgt spid="222"/>
                                        </p:tgtEl>
                                        <p:attrNameLst>
                                          <p:attrName>style.visibility</p:attrName>
                                        </p:attrNameLst>
                                      </p:cBhvr>
                                      <p:to>
                                        <p:strVal val="visible"/>
                                      </p:to>
                                    </p:set>
                                    <p:animEffect transition="in" filter="fade">
                                      <p:cBhvr>
                                        <p:cTn id="30" dur="1000"/>
                                        <p:tgtEl>
                                          <p:spTgt spid="222"/>
                                        </p:tgtEl>
                                      </p:cBhvr>
                                    </p:animEffect>
                                    <p:anim calcmode="lin" valueType="num">
                                      <p:cBhvr>
                                        <p:cTn id="31" dur="1000" fill="hold"/>
                                        <p:tgtEl>
                                          <p:spTgt spid="222"/>
                                        </p:tgtEl>
                                        <p:attrNameLst>
                                          <p:attrName>ppt_x</p:attrName>
                                        </p:attrNameLst>
                                      </p:cBhvr>
                                      <p:tavLst>
                                        <p:tav tm="0">
                                          <p:val>
                                            <p:strVal val="#ppt_x"/>
                                          </p:val>
                                        </p:tav>
                                        <p:tav tm="100000">
                                          <p:val>
                                            <p:strVal val="#ppt_x"/>
                                          </p:val>
                                        </p:tav>
                                      </p:tavLst>
                                    </p:anim>
                                    <p:anim calcmode="lin" valueType="num">
                                      <p:cBhvr>
                                        <p:cTn id="32" dur="1000" fill="hold"/>
                                        <p:tgtEl>
                                          <p:spTgt spid="222"/>
                                        </p:tgtEl>
                                        <p:attrNameLst>
                                          <p:attrName>ppt_y</p:attrName>
                                        </p:attrNameLst>
                                      </p:cBhvr>
                                      <p:tavLst>
                                        <p:tav tm="0">
                                          <p:val>
                                            <p:strVal val="#ppt_y+.1"/>
                                          </p:val>
                                        </p:tav>
                                        <p:tav tm="100000">
                                          <p:val>
                                            <p:strVal val="#ppt_y"/>
                                          </p:val>
                                        </p:tav>
                                      </p:tavLst>
                                    </p:anim>
                                  </p:childTnLst>
                                </p:cTn>
                              </p:par>
                              <p:par>
                                <p:cTn id="33" presetID="9" presetClass="entr" fill="hold" grpId="8" nodeType="withEffect">
                                  <p:stCondLst>
                                    <p:cond delay="100"/>
                                  </p:stCondLst>
                                  <p:iterate>
                                    <p:tmAbs val="0"/>
                                  </p:iterate>
                                  <p:childTnLst>
                                    <p:set>
                                      <p:cBhvr>
                                        <p:cTn id="34" fill="hold"/>
                                        <p:tgtEl>
                                          <p:spTgt spid="225"/>
                                        </p:tgtEl>
                                        <p:attrNameLst>
                                          <p:attrName>style.visibility</p:attrName>
                                        </p:attrNameLst>
                                      </p:cBhvr>
                                      <p:to>
                                        <p:strVal val="visible"/>
                                      </p:to>
                                    </p:set>
                                    <p:animEffect transition="in" filter="dissolve">
                                      <p:cBhvr>
                                        <p:cTn id="35" dur="400"/>
                                        <p:tgtEl>
                                          <p:spTgt spid="225"/>
                                        </p:tgtEl>
                                      </p:cBhvr>
                                    </p:animEffect>
                                  </p:childTnLst>
                                </p:cTn>
                              </p:par>
                              <p:par>
                                <p:cTn id="36" presetID="42" presetClass="entr" presetSubtype="0" fill="hold" grpId="0" nodeType="withEffect">
                                  <p:stCondLst>
                                    <p:cond delay="100"/>
                                  </p:stCondLst>
                                  <p:childTnLst>
                                    <p:set>
                                      <p:cBhvr>
                                        <p:cTn id="37" dur="1" fill="hold">
                                          <p:stCondLst>
                                            <p:cond delay="0"/>
                                          </p:stCondLst>
                                        </p:cTn>
                                        <p:tgtEl>
                                          <p:spTgt spid="223"/>
                                        </p:tgtEl>
                                        <p:attrNameLst>
                                          <p:attrName>style.visibility</p:attrName>
                                        </p:attrNameLst>
                                      </p:cBhvr>
                                      <p:to>
                                        <p:strVal val="visible"/>
                                      </p:to>
                                    </p:set>
                                    <p:animEffect transition="in" filter="fade">
                                      <p:cBhvr>
                                        <p:cTn id="38" dur="1000"/>
                                        <p:tgtEl>
                                          <p:spTgt spid="223"/>
                                        </p:tgtEl>
                                      </p:cBhvr>
                                    </p:animEffect>
                                    <p:anim calcmode="lin" valueType="num">
                                      <p:cBhvr>
                                        <p:cTn id="39" dur="1000" fill="hold"/>
                                        <p:tgtEl>
                                          <p:spTgt spid="223"/>
                                        </p:tgtEl>
                                        <p:attrNameLst>
                                          <p:attrName>ppt_x</p:attrName>
                                        </p:attrNameLst>
                                      </p:cBhvr>
                                      <p:tavLst>
                                        <p:tav tm="0">
                                          <p:val>
                                            <p:strVal val="#ppt_x"/>
                                          </p:val>
                                        </p:tav>
                                        <p:tav tm="100000">
                                          <p:val>
                                            <p:strVal val="#ppt_x"/>
                                          </p:val>
                                        </p:tav>
                                      </p:tavLst>
                                    </p:anim>
                                    <p:anim calcmode="lin" valueType="num">
                                      <p:cBhvr>
                                        <p:cTn id="40" dur="1000" fill="hold"/>
                                        <p:tgtEl>
                                          <p:spTgt spid="2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nodePh="1">
                                  <p:stCondLst>
                                    <p:cond delay="100"/>
                                  </p:stCondLst>
                                  <p:endCondLst>
                                    <p:cond evt="begin" delay="0">
                                      <p:tn val="41"/>
                                    </p:cond>
                                  </p:end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0"/>
                                        <p:tgtEl>
                                          <p:spTgt spid="18"/>
                                        </p:tgtEl>
                                      </p:cBhvr>
                                    </p:animEffect>
                                    <p:anim calcmode="lin" valueType="num">
                                      <p:cBhvr>
                                        <p:cTn id="44" dur="5000" fill="hold"/>
                                        <p:tgtEl>
                                          <p:spTgt spid="18"/>
                                        </p:tgtEl>
                                        <p:attrNameLst>
                                          <p:attrName>ppt_x</p:attrName>
                                        </p:attrNameLst>
                                      </p:cBhvr>
                                      <p:tavLst>
                                        <p:tav tm="0">
                                          <p:val>
                                            <p:strVal val="#ppt_x"/>
                                          </p:val>
                                        </p:tav>
                                        <p:tav tm="100000">
                                          <p:val>
                                            <p:strVal val="#ppt_x"/>
                                          </p:val>
                                        </p:tav>
                                      </p:tavLst>
                                    </p:anim>
                                    <p:anim calcmode="lin" valueType="num">
                                      <p:cBhvr>
                                        <p:cTn id="45" dur="5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46" repeatCount="indefinite" fill="hold" display="0">
                  <p:stCondLst>
                    <p:cond delay="indefinite"/>
                  </p:stCondLst>
                </p:cTn>
                <p:tgtEl>
                  <p:spTgt spid="216"/>
                </p:tgtEl>
              </p:cMediaNode>
            </p:video>
            <p:seq concurrent="1" prevAc="none" nextAc="seek">
              <p:cTn id="47" restart="whenNotActive" fill="hold" evtFilter="cancelBubble" nodeType="interactiveSeq">
                <p:stCondLst>
                  <p:cond evt="onClick" delay="0">
                    <p:tgtEl>
                      <p:spTgt spid="216"/>
                    </p:tgtEl>
                  </p:cond>
                </p:stCondLst>
                <p:endSync evt="end" delay="0">
                  <p:rtn val="all"/>
                </p:endSync>
                <p:childTnLst>
                  <p:par>
                    <p:cTn id="48" fill="hold">
                      <p:stCondLst>
                        <p:cond delay="0"/>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216"/>
                                        </p:tgtEl>
                                      </p:cBhvr>
                                    </p:cmd>
                                  </p:childTnLst>
                                </p:cTn>
                              </p:par>
                            </p:childTnLst>
                          </p:cTn>
                        </p:par>
                      </p:childTnLst>
                    </p:cTn>
                  </p:par>
                </p:childTnLst>
              </p:cTn>
              <p:nextCondLst>
                <p:cond evt="onClick" delay="0">
                  <p:tgtEl>
                    <p:spTgt spid="216"/>
                  </p:tgtEl>
                </p:cond>
              </p:nextCondLst>
            </p:seq>
          </p:childTnLst>
        </p:cTn>
      </p:par>
    </p:tnLst>
    <p:bldLst>
      <p:bldP spid="217" grpId="0" animBg="1"/>
      <p:bldP spid="218" grpId="0" animBg="1"/>
      <p:bldP spid="219" grpId="0" animBg="1"/>
      <p:bldP spid="221" grpId="4" animBg="1" advAuto="0"/>
      <p:bldP spid="222" grpId="0" animBg="1"/>
      <p:bldP spid="223" grpId="0" animBg="1"/>
      <p:bldP spid="224" grpId="6" animBg="1" advAuto="0"/>
      <p:bldP spid="225" grpId="8" animBg="1" advAuto="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clip5.mp4" descr="clip5.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20321" y="-22908"/>
            <a:ext cx="19547842" cy="11018616"/>
          </a:xfrm>
          <a:prstGeom prst="rect">
            <a:avLst/>
          </a:prstGeom>
          <a:ln w="12700">
            <a:miter lim="400000"/>
          </a:ln>
        </p:spPr>
      </p:pic>
      <p:sp>
        <p:nvSpPr>
          <p:cNvPr id="231" name="Rectángulo"/>
          <p:cNvSpPr/>
          <p:nvPr/>
        </p:nvSpPr>
        <p:spPr>
          <a:xfrm>
            <a:off x="-25400" y="-50800"/>
            <a:ext cx="19558000" cy="11074400"/>
          </a:xfrm>
          <a:prstGeom prst="rect">
            <a:avLst/>
          </a:prstGeom>
          <a:solidFill>
            <a:srgbClr val="000000">
              <a:alpha val="37387"/>
            </a:srgbClr>
          </a:solidFill>
          <a:ln w="3175">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32" name="Storage"/>
          <p:cNvSpPr txBox="1"/>
          <p:nvPr/>
        </p:nvSpPr>
        <p:spPr>
          <a:xfrm>
            <a:off x="995100" y="2876268"/>
            <a:ext cx="8281965" cy="13258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7000">
                <a:solidFill>
                  <a:srgbClr val="FFFFFF"/>
                </a:solidFill>
                <a:latin typeface="Poppins SemiBold"/>
                <a:ea typeface="Poppins SemiBold"/>
                <a:cs typeface="Poppins SemiBold"/>
                <a:sym typeface="Poppins SemiBold"/>
              </a:defRPr>
            </a:lvl1pPr>
          </a:lstStyle>
          <a:p>
            <a:r>
              <a:rPr dirty="0"/>
              <a:t>Storage</a:t>
            </a:r>
          </a:p>
        </p:txBody>
      </p:sp>
      <p:sp>
        <p:nvSpPr>
          <p:cNvPr id="233" name="Línea"/>
          <p:cNvSpPr/>
          <p:nvPr/>
        </p:nvSpPr>
        <p:spPr>
          <a:xfrm flipV="1">
            <a:off x="801395" y="3035636"/>
            <a:ext cx="1" cy="1073460"/>
          </a:xfrm>
          <a:prstGeom prst="line">
            <a:avLst/>
          </a:prstGeom>
          <a:ln w="25400">
            <a:solidFill>
              <a:srgbClr val="FFFFFF"/>
            </a:solidFill>
            <a:miter lim="400000"/>
          </a:ln>
        </p:spPr>
        <p:txBody>
          <a:bodyPr lIns="34290" tIns="34290" rIns="34290" bIns="34290" anchor="ctr"/>
          <a:lstStyle/>
          <a:p>
            <a:endParaRPr/>
          </a:p>
        </p:txBody>
      </p:sp>
      <p:sp>
        <p:nvSpPr>
          <p:cNvPr id="234" name="Maya Trading holds significant storage capacity located in the strategic energy hubs of Turkey and Egypt. With 35,000mª in Mersin and 40,000mª in Alexandria close to the key maritime gateways of the Bosporus Strait and the Suez Canal, enabling Maya Tradi"/>
          <p:cNvSpPr txBox="1"/>
          <p:nvPr/>
        </p:nvSpPr>
        <p:spPr>
          <a:xfrm>
            <a:off x="1365325" y="8771581"/>
            <a:ext cx="9881200" cy="137617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1800">
                <a:solidFill>
                  <a:srgbClr val="FFFFFF"/>
                </a:solidFill>
                <a:latin typeface="Poppins Light"/>
                <a:ea typeface="Poppins Light"/>
                <a:cs typeface="Poppins Light"/>
                <a:sym typeface="Poppins Light"/>
              </a:defRPr>
            </a:lvl1pPr>
          </a:lstStyle>
          <a:p>
            <a:r>
              <a:rPr dirty="0"/>
              <a:t>Maya Trading holds significant storage capacity located in the strategic energy hubs of Turkey and Egypt. With 35,000mª in Mersin and 40,000mª in Alexandria close to the key maritime gateways of the Bosporus Strait and the Suez Canal, enabling Maya Trading immediate access to supply and demand flows linking the Black Sea, Mediterranean, Middle East and European markets.</a:t>
            </a:r>
          </a:p>
        </p:txBody>
      </p:sp>
      <p:pic>
        <p:nvPicPr>
          <p:cNvPr id="235"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sp>
        <p:nvSpPr>
          <p:cNvPr id="236" name="Línea"/>
          <p:cNvSpPr/>
          <p:nvPr/>
        </p:nvSpPr>
        <p:spPr>
          <a:xfrm flipH="1">
            <a:off x="1418223" y="8410394"/>
            <a:ext cx="12055180" cy="0"/>
          </a:xfrm>
          <a:prstGeom prst="line">
            <a:avLst/>
          </a:prstGeom>
          <a:ln w="25400">
            <a:solidFill>
              <a:srgbClr val="FFFFFF">
                <a:alpha val="38482"/>
              </a:srgbClr>
            </a:solidFill>
            <a:miter lim="400000"/>
          </a:ln>
        </p:spPr>
        <p:txBody>
          <a:bodyPr lIns="34290" tIns="34290" rIns="34290" bIns="34290" anchor="ctr"/>
          <a:lstStyle/>
          <a:p>
            <a:endParaRPr/>
          </a:p>
        </p:txBody>
      </p:sp>
      <p:sp>
        <p:nvSpPr>
          <p:cNvPr id="237" name="We can minimize market price differentials via break bulk, blending, processing or end product substitution, or by cross commodity spreads through tolling in our oil storages."/>
          <p:cNvSpPr txBox="1"/>
          <p:nvPr/>
        </p:nvSpPr>
        <p:spPr>
          <a:xfrm>
            <a:off x="13811325" y="8787837"/>
            <a:ext cx="4417025" cy="162306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1800">
                <a:solidFill>
                  <a:srgbClr val="FFFFFF"/>
                </a:solidFill>
                <a:latin typeface="Poppins Light"/>
                <a:ea typeface="Poppins Light"/>
                <a:cs typeface="Poppins Light"/>
                <a:sym typeface="Poppins Light"/>
              </a:defRPr>
            </a:lvl1pPr>
          </a:lstStyle>
          <a:p>
            <a:r>
              <a:rPr dirty="0"/>
              <a:t>We can minimize market price differentials via break bulk, blending, processing or end product substitution, or by cross commodity spreads through tolling in our oil storages.</a:t>
            </a:r>
          </a:p>
        </p:txBody>
      </p:sp>
      <p:sp>
        <p:nvSpPr>
          <p:cNvPr id="238" name="Línea"/>
          <p:cNvSpPr/>
          <p:nvPr/>
        </p:nvSpPr>
        <p:spPr>
          <a:xfrm flipH="1">
            <a:off x="13876923" y="841039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239" name="35,000"/>
          <p:cNvSpPr txBox="1"/>
          <p:nvPr/>
        </p:nvSpPr>
        <p:spPr>
          <a:xfrm>
            <a:off x="10113700" y="6432268"/>
            <a:ext cx="3726634" cy="13258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7000">
                <a:solidFill>
                  <a:srgbClr val="FFFFFF"/>
                </a:solidFill>
                <a:latin typeface="Poppins SemiBold"/>
                <a:ea typeface="Poppins SemiBold"/>
                <a:cs typeface="Poppins SemiBold"/>
                <a:sym typeface="Poppins SemiBold"/>
              </a:defRPr>
            </a:lvl1pPr>
          </a:lstStyle>
          <a:p>
            <a:r>
              <a:rPr dirty="0"/>
              <a:t>35,000</a:t>
            </a:r>
          </a:p>
        </p:txBody>
      </p:sp>
      <p:sp>
        <p:nvSpPr>
          <p:cNvPr id="240" name="M3 MERSIN, TURKEY"/>
          <p:cNvSpPr txBox="1"/>
          <p:nvPr/>
        </p:nvSpPr>
        <p:spPr>
          <a:xfrm>
            <a:off x="10153725" y="7727892"/>
            <a:ext cx="3163264" cy="26314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anchor="ctr">
            <a:spAutoFit/>
          </a:bodyPr>
          <a:lstStyle/>
          <a:p>
            <a:pPr defTabSz="365760">
              <a:lnSpc>
                <a:spcPct val="70000"/>
              </a:lnSpc>
              <a:spcBef>
                <a:spcPts val="0"/>
              </a:spcBef>
              <a:defRPr sz="1800">
                <a:solidFill>
                  <a:srgbClr val="F2B13D"/>
                </a:solidFill>
                <a:latin typeface="Poppins Light"/>
                <a:ea typeface="Poppins Light"/>
                <a:cs typeface="Poppins Light"/>
                <a:sym typeface="Poppins Light"/>
              </a:defRPr>
            </a:pPr>
            <a:r>
              <a:rPr b="1" dirty="0">
                <a:latin typeface="Poppins" panose="00000500000000000000" pitchFamily="50" charset="0"/>
                <a:cs typeface="Poppins" panose="00000500000000000000" pitchFamily="50" charset="0"/>
              </a:rPr>
              <a:t>M</a:t>
            </a:r>
            <a:r>
              <a:rPr b="1" baseline="31999" dirty="0">
                <a:latin typeface="Poppins" panose="00000500000000000000" pitchFamily="50" charset="0"/>
                <a:cs typeface="Poppins" panose="00000500000000000000" pitchFamily="50" charset="0"/>
              </a:rPr>
              <a:t>3</a:t>
            </a:r>
            <a:r>
              <a:rPr b="1" dirty="0">
                <a:latin typeface="Poppins" panose="00000500000000000000" pitchFamily="50" charset="0"/>
                <a:cs typeface="Poppins" panose="00000500000000000000" pitchFamily="50" charset="0"/>
              </a:rPr>
              <a:t> MERSIN, TURKEY</a:t>
            </a:r>
          </a:p>
        </p:txBody>
      </p:sp>
      <p:sp>
        <p:nvSpPr>
          <p:cNvPr id="241" name="40,000"/>
          <p:cNvSpPr txBox="1"/>
          <p:nvPr/>
        </p:nvSpPr>
        <p:spPr>
          <a:xfrm>
            <a:off x="14914300" y="6411440"/>
            <a:ext cx="8281965" cy="13258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7000">
                <a:solidFill>
                  <a:srgbClr val="FFFFFF"/>
                </a:solidFill>
                <a:latin typeface="Poppins SemiBold"/>
                <a:ea typeface="Poppins SemiBold"/>
                <a:cs typeface="Poppins SemiBold"/>
                <a:sym typeface="Poppins SemiBold"/>
              </a:defRPr>
            </a:lvl1pPr>
          </a:lstStyle>
          <a:p>
            <a:r>
              <a:rPr dirty="0"/>
              <a:t>40,000</a:t>
            </a:r>
          </a:p>
        </p:txBody>
      </p:sp>
      <p:sp>
        <p:nvSpPr>
          <p:cNvPr id="242" name="M3 ALEXANDRIA, EGYPT"/>
          <p:cNvSpPr txBox="1"/>
          <p:nvPr/>
        </p:nvSpPr>
        <p:spPr>
          <a:xfrm>
            <a:off x="14954325" y="7707064"/>
            <a:ext cx="2765727" cy="26314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2B13D"/>
                </a:solidFill>
                <a:latin typeface="Poppins Light"/>
                <a:ea typeface="Poppins Light"/>
                <a:cs typeface="Poppins Light"/>
                <a:sym typeface="Poppins Light"/>
              </a:defRPr>
            </a:pPr>
            <a:r>
              <a:rPr b="1" dirty="0">
                <a:latin typeface="Poppins" panose="00000500000000000000" pitchFamily="50" charset="0"/>
                <a:cs typeface="Poppins" panose="00000500000000000000" pitchFamily="50" charset="0"/>
              </a:rPr>
              <a:t>M</a:t>
            </a:r>
            <a:r>
              <a:rPr b="1" baseline="31999" dirty="0">
                <a:latin typeface="Poppins" panose="00000500000000000000" pitchFamily="50" charset="0"/>
                <a:cs typeface="Poppins" panose="00000500000000000000" pitchFamily="50" charset="0"/>
              </a:rPr>
              <a:t>3</a:t>
            </a:r>
            <a:r>
              <a:rPr b="1" dirty="0">
                <a:latin typeface="Poppins" panose="00000500000000000000" pitchFamily="50" charset="0"/>
                <a:cs typeface="Poppins" panose="00000500000000000000" pitchFamily="50" charset="0"/>
              </a:rPr>
              <a:t> ALEXANDRIA, EGYPT</a:t>
            </a:r>
          </a:p>
        </p:txBody>
      </p:sp>
      <p:grpSp>
        <p:nvGrpSpPr>
          <p:cNvPr id="18" name="Grupo 17"/>
          <p:cNvGrpSpPr/>
          <p:nvPr/>
        </p:nvGrpSpPr>
        <p:grpSpPr>
          <a:xfrm>
            <a:off x="18904964" y="1356614"/>
            <a:ext cx="388622" cy="1842683"/>
            <a:chOff x="18904964" y="1356614"/>
            <a:chExt cx="388622" cy="1842683"/>
          </a:xfrm>
        </p:grpSpPr>
        <p:sp>
          <p:nvSpPr>
            <p:cNvPr id="19"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0"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21" name="Rectángulo 20"/>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1" fill="hold"/>
                                        <p:tgtEl>
                                          <p:spTgt spid="230"/>
                                        </p:tgtEl>
                                      </p:cBhvr>
                                    </p:cmd>
                                  </p:childTnLst>
                                </p:cTn>
                              </p:par>
                              <p:par>
                                <p:cTn id="7" presetID="9" presetClass="entr" fill="hold" grpId="2" nodeType="withEffect">
                                  <p:stCondLst>
                                    <p:cond delay="0"/>
                                  </p:stCondLst>
                                  <p:iterate>
                                    <p:tmAbs val="0"/>
                                  </p:iterate>
                                  <p:childTnLst>
                                    <p:set>
                                      <p:cBhvr>
                                        <p:cTn id="8" fill="hold"/>
                                        <p:tgtEl>
                                          <p:spTgt spid="233"/>
                                        </p:tgtEl>
                                        <p:attrNameLst>
                                          <p:attrName>style.visibility</p:attrName>
                                        </p:attrNameLst>
                                      </p:cBhvr>
                                      <p:to>
                                        <p:strVal val="visible"/>
                                      </p:to>
                                    </p:set>
                                    <p:animEffect transition="in" filter="dissolve">
                                      <p:cBhvr>
                                        <p:cTn id="9" dur="400"/>
                                        <p:tgtEl>
                                          <p:spTgt spid="2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32"/>
                                        </p:tgtEl>
                                        <p:attrNameLst>
                                          <p:attrName>style.visibility</p:attrName>
                                        </p:attrNameLst>
                                      </p:cBhvr>
                                      <p:to>
                                        <p:strVal val="visible"/>
                                      </p:to>
                                    </p:set>
                                    <p:animEffect transition="in" filter="fade">
                                      <p:cBhvr>
                                        <p:cTn id="12" dur="1000"/>
                                        <p:tgtEl>
                                          <p:spTgt spid="232"/>
                                        </p:tgtEl>
                                      </p:cBhvr>
                                    </p:animEffect>
                                    <p:anim calcmode="lin" valueType="num">
                                      <p:cBhvr>
                                        <p:cTn id="13" dur="1000" fill="hold"/>
                                        <p:tgtEl>
                                          <p:spTgt spid="232"/>
                                        </p:tgtEl>
                                        <p:attrNameLst>
                                          <p:attrName>ppt_x</p:attrName>
                                        </p:attrNameLst>
                                      </p:cBhvr>
                                      <p:tavLst>
                                        <p:tav tm="0">
                                          <p:val>
                                            <p:strVal val="#ppt_x"/>
                                          </p:val>
                                        </p:tav>
                                        <p:tav tm="100000">
                                          <p:val>
                                            <p:strVal val="#ppt_x"/>
                                          </p:val>
                                        </p:tav>
                                      </p:tavLst>
                                    </p:anim>
                                    <p:anim calcmode="lin" valueType="num">
                                      <p:cBhvr>
                                        <p:cTn id="14" dur="1000" fill="hold"/>
                                        <p:tgtEl>
                                          <p:spTgt spid="2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0"/>
                                  </p:stCondLst>
                                  <p:childTnLst>
                                    <p:set>
                                      <p:cBhvr>
                                        <p:cTn id="16" dur="1" fill="hold">
                                          <p:stCondLst>
                                            <p:cond delay="0"/>
                                          </p:stCondLst>
                                        </p:cTn>
                                        <p:tgtEl>
                                          <p:spTgt spid="239"/>
                                        </p:tgtEl>
                                        <p:attrNameLst>
                                          <p:attrName>style.visibility</p:attrName>
                                        </p:attrNameLst>
                                      </p:cBhvr>
                                      <p:to>
                                        <p:strVal val="visible"/>
                                      </p:to>
                                    </p:set>
                                    <p:animEffect transition="in" filter="fade">
                                      <p:cBhvr>
                                        <p:cTn id="17" dur="1000"/>
                                        <p:tgtEl>
                                          <p:spTgt spid="239"/>
                                        </p:tgtEl>
                                      </p:cBhvr>
                                    </p:animEffect>
                                    <p:anim calcmode="lin" valueType="num">
                                      <p:cBhvr>
                                        <p:cTn id="18" dur="1000" fill="hold"/>
                                        <p:tgtEl>
                                          <p:spTgt spid="239"/>
                                        </p:tgtEl>
                                        <p:attrNameLst>
                                          <p:attrName>ppt_x</p:attrName>
                                        </p:attrNameLst>
                                      </p:cBhvr>
                                      <p:tavLst>
                                        <p:tav tm="0">
                                          <p:val>
                                            <p:strVal val="#ppt_x"/>
                                          </p:val>
                                        </p:tav>
                                        <p:tav tm="100000">
                                          <p:val>
                                            <p:strVal val="#ppt_x"/>
                                          </p:val>
                                        </p:tav>
                                      </p:tavLst>
                                    </p:anim>
                                    <p:anim calcmode="lin" valueType="num">
                                      <p:cBhvr>
                                        <p:cTn id="19" dur="1000" fill="hold"/>
                                        <p:tgtEl>
                                          <p:spTgt spid="2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240"/>
                                        </p:tgtEl>
                                        <p:attrNameLst>
                                          <p:attrName>style.visibility</p:attrName>
                                        </p:attrNameLst>
                                      </p:cBhvr>
                                      <p:to>
                                        <p:strVal val="visible"/>
                                      </p:to>
                                    </p:set>
                                    <p:animEffect transition="in" filter="fade">
                                      <p:cBhvr>
                                        <p:cTn id="22" dur="1000"/>
                                        <p:tgtEl>
                                          <p:spTgt spid="240"/>
                                        </p:tgtEl>
                                      </p:cBhvr>
                                    </p:animEffect>
                                    <p:anim calcmode="lin" valueType="num">
                                      <p:cBhvr>
                                        <p:cTn id="23" dur="1000" fill="hold"/>
                                        <p:tgtEl>
                                          <p:spTgt spid="240"/>
                                        </p:tgtEl>
                                        <p:attrNameLst>
                                          <p:attrName>ppt_x</p:attrName>
                                        </p:attrNameLst>
                                      </p:cBhvr>
                                      <p:tavLst>
                                        <p:tav tm="0">
                                          <p:val>
                                            <p:strVal val="#ppt_x"/>
                                          </p:val>
                                        </p:tav>
                                        <p:tav tm="100000">
                                          <p:val>
                                            <p:strVal val="#ppt_x"/>
                                          </p:val>
                                        </p:tav>
                                      </p:tavLst>
                                    </p:anim>
                                    <p:anim calcmode="lin" valueType="num">
                                      <p:cBhvr>
                                        <p:cTn id="24" dur="1000" fill="hold"/>
                                        <p:tgtEl>
                                          <p:spTgt spid="24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241"/>
                                        </p:tgtEl>
                                        <p:attrNameLst>
                                          <p:attrName>style.visibility</p:attrName>
                                        </p:attrNameLst>
                                      </p:cBhvr>
                                      <p:to>
                                        <p:strVal val="visible"/>
                                      </p:to>
                                    </p:set>
                                    <p:animEffect transition="in" filter="fade">
                                      <p:cBhvr>
                                        <p:cTn id="27" dur="1000"/>
                                        <p:tgtEl>
                                          <p:spTgt spid="241"/>
                                        </p:tgtEl>
                                      </p:cBhvr>
                                    </p:animEffect>
                                    <p:anim calcmode="lin" valueType="num">
                                      <p:cBhvr>
                                        <p:cTn id="28" dur="1000" fill="hold"/>
                                        <p:tgtEl>
                                          <p:spTgt spid="241"/>
                                        </p:tgtEl>
                                        <p:attrNameLst>
                                          <p:attrName>ppt_x</p:attrName>
                                        </p:attrNameLst>
                                      </p:cBhvr>
                                      <p:tavLst>
                                        <p:tav tm="0">
                                          <p:val>
                                            <p:strVal val="#ppt_x"/>
                                          </p:val>
                                        </p:tav>
                                        <p:tav tm="100000">
                                          <p:val>
                                            <p:strVal val="#ppt_x"/>
                                          </p:val>
                                        </p:tav>
                                      </p:tavLst>
                                    </p:anim>
                                    <p:anim calcmode="lin" valueType="num">
                                      <p:cBhvr>
                                        <p:cTn id="29" dur="1000" fill="hold"/>
                                        <p:tgtEl>
                                          <p:spTgt spid="2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0"/>
                                  </p:stCondLst>
                                  <p:childTnLst>
                                    <p:set>
                                      <p:cBhvr>
                                        <p:cTn id="31" dur="1" fill="hold">
                                          <p:stCondLst>
                                            <p:cond delay="0"/>
                                          </p:stCondLst>
                                        </p:cTn>
                                        <p:tgtEl>
                                          <p:spTgt spid="242"/>
                                        </p:tgtEl>
                                        <p:attrNameLst>
                                          <p:attrName>style.visibility</p:attrName>
                                        </p:attrNameLst>
                                      </p:cBhvr>
                                      <p:to>
                                        <p:strVal val="visible"/>
                                      </p:to>
                                    </p:set>
                                    <p:animEffect transition="in" filter="fade">
                                      <p:cBhvr>
                                        <p:cTn id="32" dur="1000"/>
                                        <p:tgtEl>
                                          <p:spTgt spid="242"/>
                                        </p:tgtEl>
                                      </p:cBhvr>
                                    </p:animEffect>
                                    <p:anim calcmode="lin" valueType="num">
                                      <p:cBhvr>
                                        <p:cTn id="33" dur="1000" fill="hold"/>
                                        <p:tgtEl>
                                          <p:spTgt spid="242"/>
                                        </p:tgtEl>
                                        <p:attrNameLst>
                                          <p:attrName>ppt_x</p:attrName>
                                        </p:attrNameLst>
                                      </p:cBhvr>
                                      <p:tavLst>
                                        <p:tav tm="0">
                                          <p:val>
                                            <p:strVal val="#ppt_x"/>
                                          </p:val>
                                        </p:tav>
                                        <p:tav tm="100000">
                                          <p:val>
                                            <p:strVal val="#ppt_x"/>
                                          </p:val>
                                        </p:tav>
                                      </p:tavLst>
                                    </p:anim>
                                    <p:anim calcmode="lin" valueType="num">
                                      <p:cBhvr>
                                        <p:cTn id="34" dur="1000" fill="hold"/>
                                        <p:tgtEl>
                                          <p:spTgt spid="242"/>
                                        </p:tgtEl>
                                        <p:attrNameLst>
                                          <p:attrName>ppt_y</p:attrName>
                                        </p:attrNameLst>
                                      </p:cBhvr>
                                      <p:tavLst>
                                        <p:tav tm="0">
                                          <p:val>
                                            <p:strVal val="#ppt_y+.1"/>
                                          </p:val>
                                        </p:tav>
                                        <p:tav tm="100000">
                                          <p:val>
                                            <p:strVal val="#ppt_y"/>
                                          </p:val>
                                        </p:tav>
                                      </p:tavLst>
                                    </p:anim>
                                  </p:childTnLst>
                                </p:cTn>
                              </p:par>
                              <p:par>
                                <p:cTn id="35" presetID="9" presetClass="entr" fill="hold" grpId="8" nodeType="withEffect">
                                  <p:stCondLst>
                                    <p:cond delay="100"/>
                                  </p:stCondLst>
                                  <p:iterate>
                                    <p:tmAbs val="0"/>
                                  </p:iterate>
                                  <p:childTnLst>
                                    <p:set>
                                      <p:cBhvr>
                                        <p:cTn id="36" fill="hold"/>
                                        <p:tgtEl>
                                          <p:spTgt spid="236"/>
                                        </p:tgtEl>
                                        <p:attrNameLst>
                                          <p:attrName>style.visibility</p:attrName>
                                        </p:attrNameLst>
                                      </p:cBhvr>
                                      <p:to>
                                        <p:strVal val="visible"/>
                                      </p:to>
                                    </p:set>
                                    <p:animEffect transition="in" filter="dissolve">
                                      <p:cBhvr>
                                        <p:cTn id="37" dur="400"/>
                                        <p:tgtEl>
                                          <p:spTgt spid="236"/>
                                        </p:tgtEl>
                                      </p:cBhvr>
                                    </p:animEffect>
                                  </p:childTnLst>
                                </p:cTn>
                              </p:par>
                              <p:par>
                                <p:cTn id="38" presetID="42" presetClass="entr" presetSubtype="0" fill="hold" grpId="0" nodeType="withEffect">
                                  <p:stCondLst>
                                    <p:cond delay="100"/>
                                  </p:stCondLst>
                                  <p:childTnLst>
                                    <p:set>
                                      <p:cBhvr>
                                        <p:cTn id="39" dur="1" fill="hold">
                                          <p:stCondLst>
                                            <p:cond delay="0"/>
                                          </p:stCondLst>
                                        </p:cTn>
                                        <p:tgtEl>
                                          <p:spTgt spid="234"/>
                                        </p:tgtEl>
                                        <p:attrNameLst>
                                          <p:attrName>style.visibility</p:attrName>
                                        </p:attrNameLst>
                                      </p:cBhvr>
                                      <p:to>
                                        <p:strVal val="visible"/>
                                      </p:to>
                                    </p:set>
                                    <p:animEffect transition="in" filter="fade">
                                      <p:cBhvr>
                                        <p:cTn id="40" dur="1000"/>
                                        <p:tgtEl>
                                          <p:spTgt spid="234"/>
                                        </p:tgtEl>
                                      </p:cBhvr>
                                    </p:animEffect>
                                    <p:anim calcmode="lin" valueType="num">
                                      <p:cBhvr>
                                        <p:cTn id="41" dur="1000" fill="hold"/>
                                        <p:tgtEl>
                                          <p:spTgt spid="234"/>
                                        </p:tgtEl>
                                        <p:attrNameLst>
                                          <p:attrName>ppt_x</p:attrName>
                                        </p:attrNameLst>
                                      </p:cBhvr>
                                      <p:tavLst>
                                        <p:tav tm="0">
                                          <p:val>
                                            <p:strVal val="#ppt_x"/>
                                          </p:val>
                                        </p:tav>
                                        <p:tav tm="100000">
                                          <p:val>
                                            <p:strVal val="#ppt_x"/>
                                          </p:val>
                                        </p:tav>
                                      </p:tavLst>
                                    </p:anim>
                                    <p:anim calcmode="lin" valueType="num">
                                      <p:cBhvr>
                                        <p:cTn id="42" dur="1000" fill="hold"/>
                                        <p:tgtEl>
                                          <p:spTgt spid="234"/>
                                        </p:tgtEl>
                                        <p:attrNameLst>
                                          <p:attrName>ppt_y</p:attrName>
                                        </p:attrNameLst>
                                      </p:cBhvr>
                                      <p:tavLst>
                                        <p:tav tm="0">
                                          <p:val>
                                            <p:strVal val="#ppt_y+.1"/>
                                          </p:val>
                                        </p:tav>
                                        <p:tav tm="100000">
                                          <p:val>
                                            <p:strVal val="#ppt_y"/>
                                          </p:val>
                                        </p:tav>
                                      </p:tavLst>
                                    </p:anim>
                                  </p:childTnLst>
                                </p:cTn>
                              </p:par>
                              <p:par>
                                <p:cTn id="43" presetID="9" presetClass="entr" fill="hold" grpId="10" nodeType="withEffect">
                                  <p:stCondLst>
                                    <p:cond delay="100"/>
                                  </p:stCondLst>
                                  <p:iterate>
                                    <p:tmAbs val="0"/>
                                  </p:iterate>
                                  <p:childTnLst>
                                    <p:set>
                                      <p:cBhvr>
                                        <p:cTn id="44" fill="hold"/>
                                        <p:tgtEl>
                                          <p:spTgt spid="238"/>
                                        </p:tgtEl>
                                        <p:attrNameLst>
                                          <p:attrName>style.visibility</p:attrName>
                                        </p:attrNameLst>
                                      </p:cBhvr>
                                      <p:to>
                                        <p:strVal val="visible"/>
                                      </p:to>
                                    </p:set>
                                    <p:animEffect transition="in" filter="dissolve">
                                      <p:cBhvr>
                                        <p:cTn id="45" dur="400"/>
                                        <p:tgtEl>
                                          <p:spTgt spid="238"/>
                                        </p:tgtEl>
                                      </p:cBhvr>
                                    </p:animEffect>
                                  </p:childTnLst>
                                </p:cTn>
                              </p:par>
                              <p:par>
                                <p:cTn id="46" presetID="42" presetClass="entr" presetSubtype="0" fill="hold" grpId="0" nodeType="withEffect">
                                  <p:stCondLst>
                                    <p:cond delay="100"/>
                                  </p:stCondLst>
                                  <p:childTnLst>
                                    <p:set>
                                      <p:cBhvr>
                                        <p:cTn id="47" dur="1" fill="hold">
                                          <p:stCondLst>
                                            <p:cond delay="0"/>
                                          </p:stCondLst>
                                        </p:cTn>
                                        <p:tgtEl>
                                          <p:spTgt spid="237"/>
                                        </p:tgtEl>
                                        <p:attrNameLst>
                                          <p:attrName>style.visibility</p:attrName>
                                        </p:attrNameLst>
                                      </p:cBhvr>
                                      <p:to>
                                        <p:strVal val="visible"/>
                                      </p:to>
                                    </p:set>
                                    <p:animEffect transition="in" filter="fade">
                                      <p:cBhvr>
                                        <p:cTn id="48" dur="1000"/>
                                        <p:tgtEl>
                                          <p:spTgt spid="237"/>
                                        </p:tgtEl>
                                      </p:cBhvr>
                                    </p:animEffect>
                                    <p:anim calcmode="lin" valueType="num">
                                      <p:cBhvr>
                                        <p:cTn id="49" dur="1000" fill="hold"/>
                                        <p:tgtEl>
                                          <p:spTgt spid="237"/>
                                        </p:tgtEl>
                                        <p:attrNameLst>
                                          <p:attrName>ppt_x</p:attrName>
                                        </p:attrNameLst>
                                      </p:cBhvr>
                                      <p:tavLst>
                                        <p:tav tm="0">
                                          <p:val>
                                            <p:strVal val="#ppt_x"/>
                                          </p:val>
                                        </p:tav>
                                        <p:tav tm="100000">
                                          <p:val>
                                            <p:strVal val="#ppt_x"/>
                                          </p:val>
                                        </p:tav>
                                      </p:tavLst>
                                    </p:anim>
                                    <p:anim calcmode="lin" valueType="num">
                                      <p:cBhvr>
                                        <p:cTn id="50" dur="1000" fill="hold"/>
                                        <p:tgtEl>
                                          <p:spTgt spid="2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nodePh="1">
                                  <p:stCondLst>
                                    <p:cond delay="100"/>
                                  </p:stCondLst>
                                  <p:endCondLst>
                                    <p:cond evt="begin" delay="0">
                                      <p:tn val="51"/>
                                    </p:cond>
                                  </p:end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0"/>
                                        <p:tgtEl>
                                          <p:spTgt spid="21"/>
                                        </p:tgtEl>
                                      </p:cBhvr>
                                    </p:animEffect>
                                    <p:anim calcmode="lin" valueType="num">
                                      <p:cBhvr>
                                        <p:cTn id="54" dur="5000" fill="hold"/>
                                        <p:tgtEl>
                                          <p:spTgt spid="21"/>
                                        </p:tgtEl>
                                        <p:attrNameLst>
                                          <p:attrName>ppt_x</p:attrName>
                                        </p:attrNameLst>
                                      </p:cBhvr>
                                      <p:tavLst>
                                        <p:tav tm="0">
                                          <p:val>
                                            <p:strVal val="#ppt_x"/>
                                          </p:val>
                                        </p:tav>
                                        <p:tav tm="100000">
                                          <p:val>
                                            <p:strVal val="#ppt_x"/>
                                          </p:val>
                                        </p:tav>
                                      </p:tavLst>
                                    </p:anim>
                                    <p:anim calcmode="lin" valueType="num">
                                      <p:cBhvr>
                                        <p:cTn id="55" dur="5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56" fill="hold" display="0">
                  <p:stCondLst>
                    <p:cond delay="indefinite"/>
                  </p:stCondLst>
                </p:cTn>
                <p:tgtEl>
                  <p:spTgt spid="230"/>
                </p:tgtEl>
              </p:cMediaNode>
            </p:video>
            <p:seq concurrent="1" prevAc="none" nextAc="seek">
              <p:cTn id="57" restart="whenNotActive" fill="hold" evtFilter="cancelBubble" nodeType="interactiveSeq">
                <p:stCondLst>
                  <p:cond evt="onClick" delay="0">
                    <p:tgtEl>
                      <p:spTgt spid="230"/>
                    </p:tgtEl>
                  </p:cond>
                </p:stCondLst>
                <p:endSync evt="end" delay="0">
                  <p:rtn val="all"/>
                </p:endSync>
                <p:childTnLst>
                  <p:par>
                    <p:cTn id="58" fill="hold">
                      <p:stCondLst>
                        <p:cond delay="0"/>
                      </p:stCondLst>
                      <p:childTnLst>
                        <p:par>
                          <p:cTn id="59" fill="hold">
                            <p:stCondLst>
                              <p:cond delay="0"/>
                            </p:stCondLst>
                            <p:childTnLst>
                              <p:par>
                                <p:cTn id="60" presetID="2" presetClass="mediacall" presetSubtype="0" fill="hold" nodeType="clickEffect">
                                  <p:stCondLst>
                                    <p:cond delay="0"/>
                                  </p:stCondLst>
                                  <p:childTnLst>
                                    <p:cmd type="call" cmd="togglePause">
                                      <p:cBhvr>
                                        <p:cTn id="61" dur="1" fill="hold"/>
                                        <p:tgtEl>
                                          <p:spTgt spid="230"/>
                                        </p:tgtEl>
                                      </p:cBhvr>
                                    </p:cmd>
                                  </p:childTnLst>
                                </p:cTn>
                              </p:par>
                            </p:childTnLst>
                          </p:cTn>
                        </p:par>
                      </p:childTnLst>
                    </p:cTn>
                  </p:par>
                </p:childTnLst>
              </p:cTn>
              <p:nextCondLst>
                <p:cond evt="onClick" delay="0">
                  <p:tgtEl>
                    <p:spTgt spid="230"/>
                  </p:tgtEl>
                </p:cond>
              </p:nextCondLst>
            </p:seq>
          </p:childTnLst>
        </p:cTn>
      </p:par>
    </p:tnLst>
    <p:bldLst>
      <p:bldP spid="232" grpId="0" animBg="1"/>
      <p:bldP spid="233" grpId="2" animBg="1" advAuto="0"/>
      <p:bldP spid="234" grpId="0" animBg="1"/>
      <p:bldP spid="236" grpId="8" animBg="1" advAuto="0"/>
      <p:bldP spid="237" grpId="0" animBg="1"/>
      <p:bldP spid="238" grpId="10" animBg="1" advAuto="0"/>
      <p:bldP spid="239" grpId="0" animBg="1"/>
      <p:bldP spid="240" grpId="0" animBg="1"/>
      <p:bldP spid="241" grpId="0" animBg="1"/>
      <p:bldP spid="242"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 name="clip5.mp4" descr="clip5.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20321" y="-22908"/>
            <a:ext cx="19547842" cy="11018616"/>
          </a:xfrm>
          <a:prstGeom prst="rect">
            <a:avLst/>
          </a:prstGeom>
          <a:ln w="12700">
            <a:miter lim="400000"/>
          </a:ln>
        </p:spPr>
      </p:pic>
      <p:sp>
        <p:nvSpPr>
          <p:cNvPr id="248" name="Rectángulo"/>
          <p:cNvSpPr/>
          <p:nvPr/>
        </p:nvSpPr>
        <p:spPr>
          <a:xfrm>
            <a:off x="-25400" y="-50800"/>
            <a:ext cx="19558000" cy="11074400"/>
          </a:xfrm>
          <a:prstGeom prst="rect">
            <a:avLst/>
          </a:prstGeom>
          <a:solidFill>
            <a:srgbClr val="000000">
              <a:alpha val="69581"/>
            </a:srgbClr>
          </a:solidFill>
          <a:ln w="3175">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49" name="We can minimize market price differentials via break bulk, blending, processing or end product substitution, or by cross commodity spreads through tolling in our oil storages."/>
          <p:cNvSpPr txBox="1"/>
          <p:nvPr/>
        </p:nvSpPr>
        <p:spPr>
          <a:xfrm>
            <a:off x="995100" y="3273143"/>
            <a:ext cx="15419564" cy="617093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7000">
                <a:solidFill>
                  <a:srgbClr val="FFFFFF"/>
                </a:solidFill>
                <a:latin typeface="Poppins SemiBold"/>
                <a:ea typeface="Poppins SemiBold"/>
                <a:cs typeface="Poppins SemiBold"/>
                <a:sym typeface="Poppins SemiBold"/>
              </a:defRPr>
            </a:lvl1pPr>
          </a:lstStyle>
          <a:p>
            <a:r>
              <a:rPr dirty="0"/>
              <a:t>We can minimize market price differentials via break bulk, blending, processing or end product substitution, or by cross commodity spreads through tolling in our oil storages.</a:t>
            </a:r>
          </a:p>
        </p:txBody>
      </p:sp>
      <p:sp>
        <p:nvSpPr>
          <p:cNvPr id="250" name="Línea"/>
          <p:cNvSpPr/>
          <p:nvPr/>
        </p:nvSpPr>
        <p:spPr>
          <a:xfrm flipV="1">
            <a:off x="801395" y="3645236"/>
            <a:ext cx="1" cy="5426745"/>
          </a:xfrm>
          <a:prstGeom prst="line">
            <a:avLst/>
          </a:prstGeom>
          <a:ln w="25400">
            <a:solidFill>
              <a:srgbClr val="FFFFFF"/>
            </a:solidFill>
            <a:miter lim="400000"/>
          </a:ln>
        </p:spPr>
        <p:txBody>
          <a:bodyPr lIns="34290" tIns="34290" rIns="34290" bIns="34290" anchor="ctr"/>
          <a:lstStyle/>
          <a:p>
            <a:endParaRPr/>
          </a:p>
        </p:txBody>
      </p:sp>
      <p:pic>
        <p:nvPicPr>
          <p:cNvPr id="251"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grpSp>
        <p:nvGrpSpPr>
          <p:cNvPr id="10" name="Grupo 9"/>
          <p:cNvGrpSpPr/>
          <p:nvPr/>
        </p:nvGrpSpPr>
        <p:grpSpPr>
          <a:xfrm>
            <a:off x="18904964" y="1356614"/>
            <a:ext cx="388622" cy="1842683"/>
            <a:chOff x="18904964" y="1356614"/>
            <a:chExt cx="388622" cy="1842683"/>
          </a:xfrm>
        </p:grpSpPr>
        <p:sp>
          <p:nvSpPr>
            <p:cNvPr id="11"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12"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13" name="Rectángulo 12"/>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1" fill="hold"/>
                                        <p:tgtEl>
                                          <p:spTgt spid="247"/>
                                        </p:tgtEl>
                                      </p:cBhvr>
                                    </p:cmd>
                                  </p:childTnLst>
                                </p:cTn>
                              </p:par>
                              <p:par>
                                <p:cTn id="7" presetID="42" presetClass="entr" presetSubtype="0" fill="hold" grpId="0" nodeType="withEffect">
                                  <p:stCondLst>
                                    <p:cond delay="0"/>
                                  </p:stCondLst>
                                  <p:childTnLst>
                                    <p:set>
                                      <p:cBhvr>
                                        <p:cTn id="8" dur="1" fill="hold">
                                          <p:stCondLst>
                                            <p:cond delay="0"/>
                                          </p:stCondLst>
                                        </p:cTn>
                                        <p:tgtEl>
                                          <p:spTgt spid="250"/>
                                        </p:tgtEl>
                                        <p:attrNameLst>
                                          <p:attrName>style.visibility</p:attrName>
                                        </p:attrNameLst>
                                      </p:cBhvr>
                                      <p:to>
                                        <p:strVal val="visible"/>
                                      </p:to>
                                    </p:set>
                                    <p:animEffect transition="in" filter="fade">
                                      <p:cBhvr>
                                        <p:cTn id="9" dur="500"/>
                                        <p:tgtEl>
                                          <p:spTgt spid="250"/>
                                        </p:tgtEl>
                                      </p:cBhvr>
                                    </p:animEffect>
                                    <p:anim calcmode="lin" valueType="num">
                                      <p:cBhvr>
                                        <p:cTn id="10" dur="500" fill="hold"/>
                                        <p:tgtEl>
                                          <p:spTgt spid="250"/>
                                        </p:tgtEl>
                                        <p:attrNameLst>
                                          <p:attrName>ppt_x</p:attrName>
                                        </p:attrNameLst>
                                      </p:cBhvr>
                                      <p:tavLst>
                                        <p:tav tm="0">
                                          <p:val>
                                            <p:strVal val="#ppt_x"/>
                                          </p:val>
                                        </p:tav>
                                        <p:tav tm="100000">
                                          <p:val>
                                            <p:strVal val="#ppt_x"/>
                                          </p:val>
                                        </p:tav>
                                      </p:tavLst>
                                    </p:anim>
                                    <p:anim calcmode="lin" valueType="num">
                                      <p:cBhvr>
                                        <p:cTn id="11" dur="500" fill="hold"/>
                                        <p:tgtEl>
                                          <p:spTgt spid="250"/>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49"/>
                                        </p:tgtEl>
                                        <p:attrNameLst>
                                          <p:attrName>style.visibility</p:attrName>
                                        </p:attrNameLst>
                                      </p:cBhvr>
                                      <p:to>
                                        <p:strVal val="visible"/>
                                      </p:to>
                                    </p:set>
                                    <p:animEffect transition="in" filter="fade">
                                      <p:cBhvr>
                                        <p:cTn id="14" dur="1000"/>
                                        <p:tgtEl>
                                          <p:spTgt spid="249"/>
                                        </p:tgtEl>
                                      </p:cBhvr>
                                    </p:animEffect>
                                    <p:anim calcmode="lin" valueType="num">
                                      <p:cBhvr>
                                        <p:cTn id="15" dur="1000" fill="hold"/>
                                        <p:tgtEl>
                                          <p:spTgt spid="249"/>
                                        </p:tgtEl>
                                        <p:attrNameLst>
                                          <p:attrName>ppt_x</p:attrName>
                                        </p:attrNameLst>
                                      </p:cBhvr>
                                      <p:tavLst>
                                        <p:tav tm="0">
                                          <p:val>
                                            <p:strVal val="#ppt_x"/>
                                          </p:val>
                                        </p:tav>
                                        <p:tav tm="100000">
                                          <p:val>
                                            <p:strVal val="#ppt_x"/>
                                          </p:val>
                                        </p:tav>
                                      </p:tavLst>
                                    </p:anim>
                                    <p:anim calcmode="lin" valueType="num">
                                      <p:cBhvr>
                                        <p:cTn id="16" dur="1000" fill="hold"/>
                                        <p:tgtEl>
                                          <p:spTgt spid="24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nodePh="1">
                                  <p:stCondLst>
                                    <p:cond delay="100"/>
                                  </p:stCondLst>
                                  <p:endCondLst>
                                    <p:cond evt="begin" delay="0">
                                      <p:tn val="17"/>
                                    </p:cond>
                                  </p:endCondLst>
                                  <p:childTnLst>
                                    <p:set>
                                      <p:cBhvr>
                                        <p:cTn id="18" dur="1" fill="hold">
                                          <p:stCondLst>
                                            <p:cond delay="0"/>
                                          </p:stCondLst>
                                        </p:cTn>
                                        <p:tgtEl>
                                          <p:spTgt spid="13"/>
                                        </p:tgtEl>
                                        <p:attrNameLst>
                                          <p:attrName>style.visibility</p:attrName>
                                        </p:attrNameLst>
                                      </p:cBhvr>
                                      <p:to>
                                        <p:strVal val="visible"/>
                                      </p:to>
                                    </p:set>
                                    <p:animEffect transition="in" filter="fade">
                                      <p:cBhvr>
                                        <p:cTn id="19" dur="3000"/>
                                        <p:tgtEl>
                                          <p:spTgt spid="13"/>
                                        </p:tgtEl>
                                      </p:cBhvr>
                                    </p:animEffect>
                                    <p:anim calcmode="lin" valueType="num">
                                      <p:cBhvr>
                                        <p:cTn id="20" dur="3000" fill="hold"/>
                                        <p:tgtEl>
                                          <p:spTgt spid="13"/>
                                        </p:tgtEl>
                                        <p:attrNameLst>
                                          <p:attrName>ppt_x</p:attrName>
                                        </p:attrNameLst>
                                      </p:cBhvr>
                                      <p:tavLst>
                                        <p:tav tm="0">
                                          <p:val>
                                            <p:strVal val="#ppt_x"/>
                                          </p:val>
                                        </p:tav>
                                        <p:tav tm="100000">
                                          <p:val>
                                            <p:strVal val="#ppt_x"/>
                                          </p:val>
                                        </p:tav>
                                      </p:tavLst>
                                    </p:anim>
                                    <p:anim calcmode="lin" valueType="num">
                                      <p:cBhvr>
                                        <p:cTn id="21" dur="3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2" fill="hold" display="0">
                  <p:stCondLst>
                    <p:cond delay="indefinite"/>
                  </p:stCondLst>
                </p:cTn>
                <p:tgtEl>
                  <p:spTgt spid="247"/>
                </p:tgtEl>
              </p:cMediaNode>
            </p:video>
            <p:seq concurrent="1" prevAc="none" nextAc="seek">
              <p:cTn id="23" restart="whenNotActive" fill="hold" evtFilter="cancelBubble" nodeType="interactiveSeq">
                <p:stCondLst>
                  <p:cond evt="onClick" delay="0">
                    <p:tgtEl>
                      <p:spTgt spid="247"/>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47"/>
                                        </p:tgtEl>
                                      </p:cBhvr>
                                    </p:cmd>
                                  </p:childTnLst>
                                </p:cTn>
                              </p:par>
                            </p:childTnLst>
                          </p:cTn>
                        </p:par>
                      </p:childTnLst>
                    </p:cTn>
                  </p:par>
                </p:childTnLst>
              </p:cTn>
              <p:nextCondLst>
                <p:cond evt="onClick" delay="0">
                  <p:tgtEl>
                    <p:spTgt spid="247"/>
                  </p:tgtEl>
                </p:cond>
              </p:nextCondLst>
            </p:seq>
          </p:childTnLst>
        </p:cTn>
      </p:par>
    </p:tnLst>
    <p:bldLst>
      <p:bldP spid="249" grpId="0" animBg="1"/>
      <p:bldP spid="250"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Rectángulo"/>
          <p:cNvSpPr/>
          <p:nvPr/>
        </p:nvSpPr>
        <p:spPr>
          <a:xfrm>
            <a:off x="-25400" y="-50800"/>
            <a:ext cx="7528422" cy="11074400"/>
          </a:xfrm>
          <a:prstGeom prst="rect">
            <a:avLst/>
          </a:prstGeom>
          <a:solidFill>
            <a:srgbClr val="000000"/>
          </a:solidFill>
          <a:ln w="3175">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pic>
        <p:nvPicPr>
          <p:cNvPr id="257" name="maya-watermark.svg" descr="maya-watermark.svg"/>
          <p:cNvPicPr>
            <a:picLocks noChangeAspect="1"/>
          </p:cNvPicPr>
          <p:nvPr/>
        </p:nvPicPr>
        <p:blipFill>
          <a:blip r:embed="rId4">
            <a:extLst/>
          </a:blip>
          <a:stretch>
            <a:fillRect/>
          </a:stretch>
        </p:blipFill>
        <p:spPr>
          <a:xfrm>
            <a:off x="714275" y="409674"/>
            <a:ext cx="1800127" cy="1800126"/>
          </a:xfrm>
          <a:prstGeom prst="rect">
            <a:avLst/>
          </a:prstGeom>
          <a:ln w="3175">
            <a:miter lim="400000"/>
          </a:ln>
        </p:spPr>
      </p:pic>
      <p:sp>
        <p:nvSpPr>
          <p:cNvPr id="258" name="Footprint"/>
          <p:cNvSpPr txBox="1"/>
          <p:nvPr/>
        </p:nvSpPr>
        <p:spPr>
          <a:xfrm>
            <a:off x="995100" y="3239626"/>
            <a:ext cx="4735788" cy="132588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7000">
                <a:solidFill>
                  <a:srgbClr val="FFFFFF"/>
                </a:solidFill>
                <a:latin typeface="Poppins SemiBold"/>
                <a:ea typeface="Poppins SemiBold"/>
                <a:cs typeface="Poppins SemiBold"/>
                <a:sym typeface="Poppins SemiBold"/>
              </a:defRPr>
            </a:lvl1pPr>
          </a:lstStyle>
          <a:p>
            <a:r>
              <a:rPr dirty="0"/>
              <a:t>Footprint</a:t>
            </a:r>
          </a:p>
        </p:txBody>
      </p:sp>
      <p:sp>
        <p:nvSpPr>
          <p:cNvPr id="259" name="Línea"/>
          <p:cNvSpPr/>
          <p:nvPr/>
        </p:nvSpPr>
        <p:spPr>
          <a:xfrm flipV="1">
            <a:off x="801395" y="3416636"/>
            <a:ext cx="1" cy="1073460"/>
          </a:xfrm>
          <a:prstGeom prst="line">
            <a:avLst/>
          </a:prstGeom>
          <a:ln w="25400">
            <a:solidFill>
              <a:srgbClr val="FFFFFF"/>
            </a:solidFill>
            <a:miter lim="400000"/>
          </a:ln>
        </p:spPr>
        <p:txBody>
          <a:bodyPr lIns="34290" tIns="34290" rIns="34290" bIns="34290" anchor="ctr"/>
          <a:lstStyle/>
          <a:p>
            <a:endParaRPr/>
          </a:p>
        </p:txBody>
      </p:sp>
      <p:pic>
        <p:nvPicPr>
          <p:cNvPr id="260" name="earth.mp4" descr="earth.mp4"/>
          <p:cNvPicPr>
            <a:picLocks/>
          </p:cNvPicPr>
          <p:nvPr>
            <a:videoFile r:link="rId2"/>
            <p:extLst>
              <p:ext uri="{DAA4B4D4-6D71-4841-9C94-3DE7FCFB9230}">
                <p14:media xmlns:p14="http://schemas.microsoft.com/office/powerpoint/2010/main" r:embed="rId1"/>
              </p:ext>
            </p:extLst>
          </p:nvPr>
        </p:nvPicPr>
        <p:blipFill>
          <a:blip r:embed="rId5">
            <a:extLst/>
          </a:blip>
          <a:stretch>
            <a:fillRect/>
          </a:stretch>
        </p:blipFill>
        <p:spPr>
          <a:xfrm>
            <a:off x="7246995" y="0"/>
            <a:ext cx="12263718" cy="10972800"/>
          </a:xfrm>
          <a:prstGeom prst="rect">
            <a:avLst/>
          </a:prstGeom>
          <a:ln w="12700">
            <a:miter lim="400000"/>
          </a:ln>
        </p:spPr>
      </p:pic>
      <p:sp>
        <p:nvSpPr>
          <p:cNvPr id="261" name="Africa"/>
          <p:cNvSpPr txBox="1"/>
          <p:nvPr/>
        </p:nvSpPr>
        <p:spPr>
          <a:xfrm>
            <a:off x="1039583" y="5377314"/>
            <a:ext cx="1800126" cy="39241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lvl1pPr defTabSz="365760">
              <a:lnSpc>
                <a:spcPct val="70000"/>
              </a:lnSpc>
              <a:spcBef>
                <a:spcPts val="0"/>
              </a:spcBef>
              <a:defRPr sz="4000">
                <a:solidFill>
                  <a:srgbClr val="FFFFFF"/>
                </a:solidFill>
                <a:latin typeface="Poppins Light"/>
                <a:ea typeface="Poppins Light"/>
                <a:cs typeface="Poppins Light"/>
                <a:sym typeface="Poppins Light"/>
              </a:defRPr>
            </a:lvl1pPr>
          </a:lstStyle>
          <a:p>
            <a:r>
              <a:rPr sz="3000" dirty="0"/>
              <a:t>Africa</a:t>
            </a:r>
          </a:p>
        </p:txBody>
      </p:sp>
      <p:sp>
        <p:nvSpPr>
          <p:cNvPr id="262" name="Middle East"/>
          <p:cNvSpPr txBox="1"/>
          <p:nvPr/>
        </p:nvSpPr>
        <p:spPr>
          <a:xfrm>
            <a:off x="3372147" y="5377314"/>
            <a:ext cx="1800127" cy="7155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p>
            <a:pPr defTabSz="365760">
              <a:lnSpc>
                <a:spcPct val="70000"/>
              </a:lnSpc>
              <a:spcBef>
                <a:spcPts val="0"/>
              </a:spcBef>
              <a:defRPr sz="4000">
                <a:solidFill>
                  <a:srgbClr val="FFFFFF"/>
                </a:solidFill>
                <a:latin typeface="Poppins Light"/>
                <a:ea typeface="Poppins Light"/>
                <a:cs typeface="Poppins Light"/>
                <a:sym typeface="Poppins Light"/>
              </a:defRPr>
            </a:pPr>
            <a:r>
              <a:rPr sz="3000" dirty="0"/>
              <a:t>Middle</a:t>
            </a:r>
            <a:br>
              <a:rPr sz="3000" dirty="0"/>
            </a:br>
            <a:r>
              <a:rPr sz="3000" dirty="0"/>
              <a:t>East</a:t>
            </a:r>
          </a:p>
        </p:txBody>
      </p:sp>
      <p:sp>
        <p:nvSpPr>
          <p:cNvPr id="263" name="Asia"/>
          <p:cNvSpPr txBox="1"/>
          <p:nvPr/>
        </p:nvSpPr>
        <p:spPr>
          <a:xfrm>
            <a:off x="1029671" y="7369237"/>
            <a:ext cx="1800127" cy="39241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lvl1pPr defTabSz="365760">
              <a:lnSpc>
                <a:spcPct val="70000"/>
              </a:lnSpc>
              <a:spcBef>
                <a:spcPts val="0"/>
              </a:spcBef>
              <a:defRPr sz="4000">
                <a:solidFill>
                  <a:srgbClr val="FFFFFF"/>
                </a:solidFill>
                <a:latin typeface="Poppins Light"/>
                <a:ea typeface="Poppins Light"/>
                <a:cs typeface="Poppins Light"/>
                <a:sym typeface="Poppins Light"/>
              </a:defRPr>
            </a:lvl1pPr>
          </a:lstStyle>
          <a:p>
            <a:r>
              <a:rPr sz="3000" dirty="0"/>
              <a:t>Asia</a:t>
            </a:r>
          </a:p>
        </p:txBody>
      </p:sp>
      <p:sp>
        <p:nvSpPr>
          <p:cNvPr id="264" name="Europe"/>
          <p:cNvSpPr txBox="1"/>
          <p:nvPr/>
        </p:nvSpPr>
        <p:spPr>
          <a:xfrm>
            <a:off x="3404571" y="7369237"/>
            <a:ext cx="2186782" cy="39241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lvl1pPr defTabSz="365760">
              <a:lnSpc>
                <a:spcPct val="70000"/>
              </a:lnSpc>
              <a:spcBef>
                <a:spcPts val="0"/>
              </a:spcBef>
              <a:defRPr sz="4000">
                <a:solidFill>
                  <a:srgbClr val="FFFFFF"/>
                </a:solidFill>
                <a:latin typeface="Poppins Light"/>
                <a:ea typeface="Poppins Light"/>
                <a:cs typeface="Poppins Light"/>
                <a:sym typeface="Poppins Light"/>
              </a:defRPr>
            </a:lvl1pPr>
          </a:lstStyle>
          <a:p>
            <a:r>
              <a:rPr sz="3000" dirty="0"/>
              <a:t>Europe</a:t>
            </a:r>
          </a:p>
        </p:txBody>
      </p:sp>
      <p:sp>
        <p:nvSpPr>
          <p:cNvPr id="265" name="Línea"/>
          <p:cNvSpPr/>
          <p:nvPr/>
        </p:nvSpPr>
        <p:spPr>
          <a:xfrm flipH="1">
            <a:off x="1094225" y="5094869"/>
            <a:ext cx="1800127" cy="1"/>
          </a:xfrm>
          <a:prstGeom prst="line">
            <a:avLst/>
          </a:prstGeom>
          <a:ln w="25400">
            <a:solidFill>
              <a:srgbClr val="F2B13D"/>
            </a:solidFill>
            <a:miter lim="400000"/>
          </a:ln>
        </p:spPr>
        <p:txBody>
          <a:bodyPr lIns="34290" tIns="34290" rIns="34290" bIns="34290" anchor="ctr"/>
          <a:lstStyle/>
          <a:p>
            <a:endParaRPr/>
          </a:p>
        </p:txBody>
      </p:sp>
      <p:sp>
        <p:nvSpPr>
          <p:cNvPr id="266" name="Línea"/>
          <p:cNvSpPr/>
          <p:nvPr/>
        </p:nvSpPr>
        <p:spPr>
          <a:xfrm flipH="1">
            <a:off x="3405624" y="5094869"/>
            <a:ext cx="1800127" cy="1"/>
          </a:xfrm>
          <a:prstGeom prst="line">
            <a:avLst/>
          </a:prstGeom>
          <a:ln w="25400">
            <a:solidFill>
              <a:srgbClr val="F2B13D"/>
            </a:solidFill>
            <a:miter lim="400000"/>
          </a:ln>
        </p:spPr>
        <p:txBody>
          <a:bodyPr lIns="34290" tIns="34290" rIns="34290" bIns="34290" anchor="ctr"/>
          <a:lstStyle/>
          <a:p>
            <a:endParaRPr/>
          </a:p>
        </p:txBody>
      </p:sp>
      <p:sp>
        <p:nvSpPr>
          <p:cNvPr id="267" name="Línea"/>
          <p:cNvSpPr/>
          <p:nvPr/>
        </p:nvSpPr>
        <p:spPr>
          <a:xfrm flipH="1">
            <a:off x="1104031" y="7139569"/>
            <a:ext cx="1800127" cy="1"/>
          </a:xfrm>
          <a:prstGeom prst="line">
            <a:avLst/>
          </a:prstGeom>
          <a:ln w="25400">
            <a:solidFill>
              <a:srgbClr val="F2B13D"/>
            </a:solidFill>
            <a:miter lim="400000"/>
          </a:ln>
        </p:spPr>
        <p:txBody>
          <a:bodyPr lIns="34290" tIns="34290" rIns="34290" bIns="34290" anchor="ctr"/>
          <a:lstStyle/>
          <a:p>
            <a:endParaRPr/>
          </a:p>
        </p:txBody>
      </p:sp>
      <p:sp>
        <p:nvSpPr>
          <p:cNvPr id="268" name="Línea"/>
          <p:cNvSpPr/>
          <p:nvPr/>
        </p:nvSpPr>
        <p:spPr>
          <a:xfrm flipH="1">
            <a:off x="3415430" y="7139569"/>
            <a:ext cx="1800127" cy="1"/>
          </a:xfrm>
          <a:prstGeom prst="line">
            <a:avLst/>
          </a:prstGeom>
          <a:ln w="25400">
            <a:solidFill>
              <a:srgbClr val="F2B13D"/>
            </a:solidFill>
            <a:miter lim="400000"/>
          </a:ln>
        </p:spPr>
        <p:txBody>
          <a:bodyPr lIns="34290" tIns="34290" rIns="34290" bIns="34290" anchor="ctr"/>
          <a:lstStyle/>
          <a:p>
            <a:endParaRPr/>
          </a:p>
        </p:txBody>
      </p:sp>
      <p:sp>
        <p:nvSpPr>
          <p:cNvPr id="269" name="Products"/>
          <p:cNvSpPr txBox="1"/>
          <p:nvPr/>
        </p:nvSpPr>
        <p:spPr>
          <a:xfrm>
            <a:off x="1039583" y="9191408"/>
            <a:ext cx="2386906" cy="77978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lvl1pPr defTabSz="365760">
              <a:lnSpc>
                <a:spcPct val="70000"/>
              </a:lnSpc>
              <a:spcBef>
                <a:spcPts val="0"/>
              </a:spcBef>
              <a:defRPr sz="4000">
                <a:solidFill>
                  <a:srgbClr val="F2B13D"/>
                </a:solidFill>
                <a:latin typeface="Poppins Light"/>
                <a:ea typeface="Poppins Light"/>
                <a:cs typeface="Poppins Light"/>
                <a:sym typeface="Poppins Light"/>
              </a:defRPr>
            </a:lvl1pPr>
          </a:lstStyle>
          <a:p>
            <a:r>
              <a:rPr dirty="0"/>
              <a:t>Products</a:t>
            </a:r>
          </a:p>
        </p:txBody>
      </p:sp>
      <p:sp>
        <p:nvSpPr>
          <p:cNvPr id="270" name="CRUDE OIL   ·   HSFO   ·   LSFO   ·   MGO   ·   ULSD   ·   GASOLINE   ·   JET FUEL  ·   FEEDSTOCKS   ·    NAPHTHA"/>
          <p:cNvSpPr txBox="1"/>
          <p:nvPr/>
        </p:nvSpPr>
        <p:spPr>
          <a:xfrm>
            <a:off x="1035125" y="10037873"/>
            <a:ext cx="18282591" cy="51943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2500">
                <a:solidFill>
                  <a:srgbClr val="FFFFFF"/>
                </a:solidFill>
                <a:latin typeface="Poppins Medium"/>
                <a:ea typeface="Poppins Medium"/>
                <a:cs typeface="Poppins Medium"/>
                <a:sym typeface="Poppins Medium"/>
              </a:defRPr>
            </a:lvl1pPr>
          </a:lstStyle>
          <a:p>
            <a:r>
              <a:rPr dirty="0"/>
              <a:t>CRUDE OIL   ·   HSFO   ·   LSFO   ·   MGO   ·   ULSD   ·   GASOLINE   ·   JET FUEL  ·   FEEDSTOCKS   ·    NAPHTHA</a:t>
            </a:r>
          </a:p>
        </p:txBody>
      </p:sp>
      <p:grpSp>
        <p:nvGrpSpPr>
          <p:cNvPr id="20" name="Grupo 19"/>
          <p:cNvGrpSpPr/>
          <p:nvPr/>
        </p:nvGrpSpPr>
        <p:grpSpPr>
          <a:xfrm>
            <a:off x="18904964" y="1356614"/>
            <a:ext cx="388622" cy="1842683"/>
            <a:chOff x="18904964" y="1356614"/>
            <a:chExt cx="388622" cy="1842683"/>
          </a:xfrm>
        </p:grpSpPr>
        <p:sp>
          <p:nvSpPr>
            <p:cNvPr id="21"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2"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23" name="Rectángulo 22"/>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2" fill="hold"/>
                                        <p:tgtEl>
                                          <p:spTgt spid="260"/>
                                        </p:tgtEl>
                                      </p:cBhvr>
                                    </p:cmd>
                                  </p:childTnLst>
                                </p:cTn>
                              </p:par>
                              <p:par>
                                <p:cTn id="7" presetID="42" presetClass="entr" presetSubtype="0" fill="hold" grpId="2" nodeType="withEffect">
                                  <p:stCondLst>
                                    <p:cond delay="0"/>
                                  </p:stCondLst>
                                  <p:childTnLst>
                                    <p:set>
                                      <p:cBhvr>
                                        <p:cTn id="8" dur="1" fill="hold">
                                          <p:stCondLst>
                                            <p:cond delay="0"/>
                                          </p:stCondLst>
                                        </p:cTn>
                                        <p:tgtEl>
                                          <p:spTgt spid="259"/>
                                        </p:tgtEl>
                                        <p:attrNameLst>
                                          <p:attrName>style.visibility</p:attrName>
                                        </p:attrNameLst>
                                      </p:cBhvr>
                                      <p:to>
                                        <p:strVal val="visible"/>
                                      </p:to>
                                    </p:set>
                                    <p:animEffect transition="in" filter="fade">
                                      <p:cBhvr>
                                        <p:cTn id="9" dur="500"/>
                                        <p:tgtEl>
                                          <p:spTgt spid="259"/>
                                        </p:tgtEl>
                                      </p:cBhvr>
                                    </p:animEffect>
                                    <p:anim calcmode="lin" valueType="num">
                                      <p:cBhvr>
                                        <p:cTn id="10" dur="500" fill="hold"/>
                                        <p:tgtEl>
                                          <p:spTgt spid="259"/>
                                        </p:tgtEl>
                                        <p:attrNameLst>
                                          <p:attrName>ppt_x</p:attrName>
                                        </p:attrNameLst>
                                      </p:cBhvr>
                                      <p:tavLst>
                                        <p:tav tm="0">
                                          <p:val>
                                            <p:strVal val="#ppt_x"/>
                                          </p:val>
                                        </p:tav>
                                        <p:tav tm="100000">
                                          <p:val>
                                            <p:strVal val="#ppt_x"/>
                                          </p:val>
                                        </p:tav>
                                      </p:tavLst>
                                    </p:anim>
                                    <p:anim calcmode="lin" valueType="num">
                                      <p:cBhvr>
                                        <p:cTn id="11" dur="500" fill="hold"/>
                                        <p:tgtEl>
                                          <p:spTgt spid="259"/>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100"/>
                                  </p:stCondLst>
                                  <p:childTnLst>
                                    <p:set>
                                      <p:cBhvr>
                                        <p:cTn id="13" dur="1" fill="hold">
                                          <p:stCondLst>
                                            <p:cond delay="0"/>
                                          </p:stCondLst>
                                        </p:cTn>
                                        <p:tgtEl>
                                          <p:spTgt spid="258"/>
                                        </p:tgtEl>
                                        <p:attrNameLst>
                                          <p:attrName>style.visibility</p:attrName>
                                        </p:attrNameLst>
                                      </p:cBhvr>
                                      <p:to>
                                        <p:strVal val="visible"/>
                                      </p:to>
                                    </p:set>
                                    <p:animEffect transition="in" filter="fade">
                                      <p:cBhvr>
                                        <p:cTn id="14" dur="1000"/>
                                        <p:tgtEl>
                                          <p:spTgt spid="258"/>
                                        </p:tgtEl>
                                      </p:cBhvr>
                                    </p:animEffect>
                                    <p:anim calcmode="lin" valueType="num">
                                      <p:cBhvr>
                                        <p:cTn id="15" dur="1000" fill="hold"/>
                                        <p:tgtEl>
                                          <p:spTgt spid="258"/>
                                        </p:tgtEl>
                                        <p:attrNameLst>
                                          <p:attrName>ppt_x</p:attrName>
                                        </p:attrNameLst>
                                      </p:cBhvr>
                                      <p:tavLst>
                                        <p:tav tm="0">
                                          <p:val>
                                            <p:strVal val="#ppt_x"/>
                                          </p:val>
                                        </p:tav>
                                        <p:tav tm="100000">
                                          <p:val>
                                            <p:strVal val="#ppt_x"/>
                                          </p:val>
                                        </p:tav>
                                      </p:tavLst>
                                    </p:anim>
                                    <p:anim calcmode="lin" valueType="num">
                                      <p:cBhvr>
                                        <p:cTn id="16" dur="1000" fill="hold"/>
                                        <p:tgtEl>
                                          <p:spTgt spid="258"/>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100"/>
                                  </p:stCondLst>
                                  <p:childTnLst>
                                    <p:set>
                                      <p:cBhvr>
                                        <p:cTn id="18" dur="1" fill="hold">
                                          <p:stCondLst>
                                            <p:cond delay="0"/>
                                          </p:stCondLst>
                                        </p:cTn>
                                        <p:tgtEl>
                                          <p:spTgt spid="265"/>
                                        </p:tgtEl>
                                        <p:attrNameLst>
                                          <p:attrName>style.visibility</p:attrName>
                                        </p:attrNameLst>
                                      </p:cBhvr>
                                      <p:to>
                                        <p:strVal val="visible"/>
                                      </p:to>
                                    </p:set>
                                    <p:animEffect transition="in" filter="fade">
                                      <p:cBhvr>
                                        <p:cTn id="19" dur="500"/>
                                        <p:tgtEl>
                                          <p:spTgt spid="265"/>
                                        </p:tgtEl>
                                      </p:cBhvr>
                                    </p:animEffect>
                                  </p:childTnLst>
                                </p:cTn>
                              </p:par>
                              <p:par>
                                <p:cTn id="20" presetID="42" presetClass="entr" presetSubtype="0" fill="hold" grpId="0" nodeType="withEffect">
                                  <p:stCondLst>
                                    <p:cond delay="100"/>
                                  </p:stCondLst>
                                  <p:childTnLst>
                                    <p:set>
                                      <p:cBhvr>
                                        <p:cTn id="21" dur="1" fill="hold">
                                          <p:stCondLst>
                                            <p:cond delay="0"/>
                                          </p:stCondLst>
                                        </p:cTn>
                                        <p:tgtEl>
                                          <p:spTgt spid="261"/>
                                        </p:tgtEl>
                                        <p:attrNameLst>
                                          <p:attrName>style.visibility</p:attrName>
                                        </p:attrNameLst>
                                      </p:cBhvr>
                                      <p:to>
                                        <p:strVal val="visible"/>
                                      </p:to>
                                    </p:set>
                                    <p:animEffect transition="in" filter="fade">
                                      <p:cBhvr>
                                        <p:cTn id="22" dur="1000"/>
                                        <p:tgtEl>
                                          <p:spTgt spid="261"/>
                                        </p:tgtEl>
                                      </p:cBhvr>
                                    </p:animEffect>
                                    <p:anim calcmode="lin" valueType="num">
                                      <p:cBhvr>
                                        <p:cTn id="23" dur="1000" fill="hold"/>
                                        <p:tgtEl>
                                          <p:spTgt spid="261"/>
                                        </p:tgtEl>
                                        <p:attrNameLst>
                                          <p:attrName>ppt_x</p:attrName>
                                        </p:attrNameLst>
                                      </p:cBhvr>
                                      <p:tavLst>
                                        <p:tav tm="0">
                                          <p:val>
                                            <p:strVal val="#ppt_x"/>
                                          </p:val>
                                        </p:tav>
                                        <p:tav tm="100000">
                                          <p:val>
                                            <p:strVal val="#ppt_x"/>
                                          </p:val>
                                        </p:tav>
                                      </p:tavLst>
                                    </p:anim>
                                    <p:anim calcmode="lin" valueType="num">
                                      <p:cBhvr>
                                        <p:cTn id="24" dur="1000" fill="hold"/>
                                        <p:tgtEl>
                                          <p:spTgt spid="261"/>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266"/>
                                        </p:tgtEl>
                                        <p:attrNameLst>
                                          <p:attrName>style.visibility</p:attrName>
                                        </p:attrNameLst>
                                      </p:cBhvr>
                                      <p:to>
                                        <p:strVal val="visible"/>
                                      </p:to>
                                    </p:set>
                                    <p:animEffect transition="in" filter="fade">
                                      <p:cBhvr>
                                        <p:cTn id="27" dur="500"/>
                                        <p:tgtEl>
                                          <p:spTgt spid="266"/>
                                        </p:tgtEl>
                                      </p:cBhvr>
                                    </p:animEffect>
                                  </p:childTnLst>
                                </p:cTn>
                              </p:par>
                              <p:par>
                                <p:cTn id="28" presetID="42" presetClass="entr" presetSubtype="0" fill="hold" grpId="0" nodeType="withEffect">
                                  <p:stCondLst>
                                    <p:cond delay="100"/>
                                  </p:stCondLst>
                                  <p:childTnLst>
                                    <p:set>
                                      <p:cBhvr>
                                        <p:cTn id="29" dur="1" fill="hold">
                                          <p:stCondLst>
                                            <p:cond delay="0"/>
                                          </p:stCondLst>
                                        </p:cTn>
                                        <p:tgtEl>
                                          <p:spTgt spid="262"/>
                                        </p:tgtEl>
                                        <p:attrNameLst>
                                          <p:attrName>style.visibility</p:attrName>
                                        </p:attrNameLst>
                                      </p:cBhvr>
                                      <p:to>
                                        <p:strVal val="visible"/>
                                      </p:to>
                                    </p:set>
                                    <p:animEffect transition="in" filter="fade">
                                      <p:cBhvr>
                                        <p:cTn id="30" dur="1000"/>
                                        <p:tgtEl>
                                          <p:spTgt spid="262"/>
                                        </p:tgtEl>
                                      </p:cBhvr>
                                    </p:animEffect>
                                    <p:anim calcmode="lin" valueType="num">
                                      <p:cBhvr>
                                        <p:cTn id="31" dur="1000" fill="hold"/>
                                        <p:tgtEl>
                                          <p:spTgt spid="262"/>
                                        </p:tgtEl>
                                        <p:attrNameLst>
                                          <p:attrName>ppt_x</p:attrName>
                                        </p:attrNameLst>
                                      </p:cBhvr>
                                      <p:tavLst>
                                        <p:tav tm="0">
                                          <p:val>
                                            <p:strVal val="#ppt_x"/>
                                          </p:val>
                                        </p:tav>
                                        <p:tav tm="100000">
                                          <p:val>
                                            <p:strVal val="#ppt_x"/>
                                          </p:val>
                                        </p:tav>
                                      </p:tavLst>
                                    </p:anim>
                                    <p:anim calcmode="lin" valueType="num">
                                      <p:cBhvr>
                                        <p:cTn id="32" dur="1000" fill="hold"/>
                                        <p:tgtEl>
                                          <p:spTgt spid="262"/>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267"/>
                                        </p:tgtEl>
                                        <p:attrNameLst>
                                          <p:attrName>style.visibility</p:attrName>
                                        </p:attrNameLst>
                                      </p:cBhvr>
                                      <p:to>
                                        <p:strVal val="visible"/>
                                      </p:to>
                                    </p:set>
                                    <p:animEffect transition="in" filter="fade">
                                      <p:cBhvr>
                                        <p:cTn id="35" dur="500"/>
                                        <p:tgtEl>
                                          <p:spTgt spid="267"/>
                                        </p:tgtEl>
                                      </p:cBhvr>
                                    </p:animEffect>
                                  </p:childTnLst>
                                </p:cTn>
                              </p:par>
                              <p:par>
                                <p:cTn id="36" presetID="42" presetClass="entr" presetSubtype="0" fill="hold" grpId="0" nodeType="withEffect">
                                  <p:stCondLst>
                                    <p:cond delay="100"/>
                                  </p:stCondLst>
                                  <p:childTnLst>
                                    <p:set>
                                      <p:cBhvr>
                                        <p:cTn id="37" dur="1" fill="hold">
                                          <p:stCondLst>
                                            <p:cond delay="0"/>
                                          </p:stCondLst>
                                        </p:cTn>
                                        <p:tgtEl>
                                          <p:spTgt spid="263"/>
                                        </p:tgtEl>
                                        <p:attrNameLst>
                                          <p:attrName>style.visibility</p:attrName>
                                        </p:attrNameLst>
                                      </p:cBhvr>
                                      <p:to>
                                        <p:strVal val="visible"/>
                                      </p:to>
                                    </p:set>
                                    <p:animEffect transition="in" filter="fade">
                                      <p:cBhvr>
                                        <p:cTn id="38" dur="1000"/>
                                        <p:tgtEl>
                                          <p:spTgt spid="263"/>
                                        </p:tgtEl>
                                      </p:cBhvr>
                                    </p:animEffect>
                                    <p:anim calcmode="lin" valueType="num">
                                      <p:cBhvr>
                                        <p:cTn id="39" dur="1000" fill="hold"/>
                                        <p:tgtEl>
                                          <p:spTgt spid="263"/>
                                        </p:tgtEl>
                                        <p:attrNameLst>
                                          <p:attrName>ppt_x</p:attrName>
                                        </p:attrNameLst>
                                      </p:cBhvr>
                                      <p:tavLst>
                                        <p:tav tm="0">
                                          <p:val>
                                            <p:strVal val="#ppt_x"/>
                                          </p:val>
                                        </p:tav>
                                        <p:tav tm="100000">
                                          <p:val>
                                            <p:strVal val="#ppt_x"/>
                                          </p:val>
                                        </p:tav>
                                      </p:tavLst>
                                    </p:anim>
                                    <p:anim calcmode="lin" valueType="num">
                                      <p:cBhvr>
                                        <p:cTn id="40" dur="1000" fill="hold"/>
                                        <p:tgtEl>
                                          <p:spTgt spid="263"/>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268"/>
                                        </p:tgtEl>
                                        <p:attrNameLst>
                                          <p:attrName>style.visibility</p:attrName>
                                        </p:attrNameLst>
                                      </p:cBhvr>
                                      <p:to>
                                        <p:strVal val="visible"/>
                                      </p:to>
                                    </p:set>
                                    <p:animEffect transition="in" filter="fade">
                                      <p:cBhvr>
                                        <p:cTn id="43" dur="500"/>
                                        <p:tgtEl>
                                          <p:spTgt spid="268"/>
                                        </p:tgtEl>
                                      </p:cBhvr>
                                    </p:animEffect>
                                  </p:childTnLst>
                                </p:cTn>
                              </p:par>
                              <p:par>
                                <p:cTn id="44" presetID="42" presetClass="entr" presetSubtype="0" fill="hold" grpId="0" nodeType="withEffect">
                                  <p:stCondLst>
                                    <p:cond delay="100"/>
                                  </p:stCondLst>
                                  <p:childTnLst>
                                    <p:set>
                                      <p:cBhvr>
                                        <p:cTn id="45" dur="1" fill="hold">
                                          <p:stCondLst>
                                            <p:cond delay="0"/>
                                          </p:stCondLst>
                                        </p:cTn>
                                        <p:tgtEl>
                                          <p:spTgt spid="264"/>
                                        </p:tgtEl>
                                        <p:attrNameLst>
                                          <p:attrName>style.visibility</p:attrName>
                                        </p:attrNameLst>
                                      </p:cBhvr>
                                      <p:to>
                                        <p:strVal val="visible"/>
                                      </p:to>
                                    </p:set>
                                    <p:animEffect transition="in" filter="fade">
                                      <p:cBhvr>
                                        <p:cTn id="46" dur="1000"/>
                                        <p:tgtEl>
                                          <p:spTgt spid="264"/>
                                        </p:tgtEl>
                                      </p:cBhvr>
                                    </p:animEffect>
                                    <p:anim calcmode="lin" valueType="num">
                                      <p:cBhvr>
                                        <p:cTn id="47" dur="1000" fill="hold"/>
                                        <p:tgtEl>
                                          <p:spTgt spid="264"/>
                                        </p:tgtEl>
                                        <p:attrNameLst>
                                          <p:attrName>ppt_x</p:attrName>
                                        </p:attrNameLst>
                                      </p:cBhvr>
                                      <p:tavLst>
                                        <p:tav tm="0">
                                          <p:val>
                                            <p:strVal val="#ppt_x"/>
                                          </p:val>
                                        </p:tav>
                                        <p:tav tm="100000">
                                          <p:val>
                                            <p:strVal val="#ppt_x"/>
                                          </p:val>
                                        </p:tav>
                                      </p:tavLst>
                                    </p:anim>
                                    <p:anim calcmode="lin" valueType="num">
                                      <p:cBhvr>
                                        <p:cTn id="48" dur="1000" fill="hold"/>
                                        <p:tgtEl>
                                          <p:spTgt spid="26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0"/>
                                  </p:stCondLst>
                                  <p:childTnLst>
                                    <p:set>
                                      <p:cBhvr>
                                        <p:cTn id="50" dur="1" fill="hold">
                                          <p:stCondLst>
                                            <p:cond delay="0"/>
                                          </p:stCondLst>
                                        </p:cTn>
                                        <p:tgtEl>
                                          <p:spTgt spid="269"/>
                                        </p:tgtEl>
                                        <p:attrNameLst>
                                          <p:attrName>style.visibility</p:attrName>
                                        </p:attrNameLst>
                                      </p:cBhvr>
                                      <p:to>
                                        <p:strVal val="visible"/>
                                      </p:to>
                                    </p:set>
                                    <p:animEffect transition="in" filter="fade">
                                      <p:cBhvr>
                                        <p:cTn id="51" dur="1000"/>
                                        <p:tgtEl>
                                          <p:spTgt spid="269"/>
                                        </p:tgtEl>
                                      </p:cBhvr>
                                    </p:animEffect>
                                    <p:anim calcmode="lin" valueType="num">
                                      <p:cBhvr>
                                        <p:cTn id="52" dur="1000" fill="hold"/>
                                        <p:tgtEl>
                                          <p:spTgt spid="269"/>
                                        </p:tgtEl>
                                        <p:attrNameLst>
                                          <p:attrName>ppt_x</p:attrName>
                                        </p:attrNameLst>
                                      </p:cBhvr>
                                      <p:tavLst>
                                        <p:tav tm="0">
                                          <p:val>
                                            <p:strVal val="#ppt_x"/>
                                          </p:val>
                                        </p:tav>
                                        <p:tav tm="100000">
                                          <p:val>
                                            <p:strVal val="#ppt_x"/>
                                          </p:val>
                                        </p:tav>
                                      </p:tavLst>
                                    </p:anim>
                                    <p:anim calcmode="lin" valueType="num">
                                      <p:cBhvr>
                                        <p:cTn id="53" dur="1000" fill="hold"/>
                                        <p:tgtEl>
                                          <p:spTgt spid="269"/>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2000"/>
                                  </p:stCondLst>
                                  <p:childTnLst>
                                    <p:set>
                                      <p:cBhvr>
                                        <p:cTn id="55" dur="1" fill="hold">
                                          <p:stCondLst>
                                            <p:cond delay="0"/>
                                          </p:stCondLst>
                                        </p:cTn>
                                        <p:tgtEl>
                                          <p:spTgt spid="270"/>
                                        </p:tgtEl>
                                        <p:attrNameLst>
                                          <p:attrName>style.visibility</p:attrName>
                                        </p:attrNameLst>
                                      </p:cBhvr>
                                      <p:to>
                                        <p:strVal val="visible"/>
                                      </p:to>
                                    </p:set>
                                    <p:animEffect transition="in" filter="fade">
                                      <p:cBhvr>
                                        <p:cTn id="56" dur="500"/>
                                        <p:tgtEl>
                                          <p:spTgt spid="270"/>
                                        </p:tgtEl>
                                      </p:cBhvr>
                                    </p:animEffect>
                                  </p:childTnLst>
                                </p:cTn>
                              </p:par>
                              <p:par>
                                <p:cTn id="57" presetID="42" presetClass="entr" presetSubtype="0" fill="hold" grpId="0" nodeType="withEffect" nodePh="1">
                                  <p:stCondLst>
                                    <p:cond delay="100"/>
                                  </p:stCondLst>
                                  <p:endCondLst>
                                    <p:cond evt="begin" delay="0">
                                      <p:tn val="57"/>
                                    </p:cond>
                                  </p:end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0"/>
                                        <p:tgtEl>
                                          <p:spTgt spid="23"/>
                                        </p:tgtEl>
                                      </p:cBhvr>
                                    </p:animEffect>
                                    <p:anim calcmode="lin" valueType="num">
                                      <p:cBhvr>
                                        <p:cTn id="60" dur="5000" fill="hold"/>
                                        <p:tgtEl>
                                          <p:spTgt spid="23"/>
                                        </p:tgtEl>
                                        <p:attrNameLst>
                                          <p:attrName>ppt_x</p:attrName>
                                        </p:attrNameLst>
                                      </p:cBhvr>
                                      <p:tavLst>
                                        <p:tav tm="0">
                                          <p:val>
                                            <p:strVal val="#ppt_x"/>
                                          </p:val>
                                        </p:tav>
                                        <p:tav tm="100000">
                                          <p:val>
                                            <p:strVal val="#ppt_x"/>
                                          </p:val>
                                        </p:tav>
                                      </p:tavLst>
                                    </p:anim>
                                    <p:anim calcmode="lin" valueType="num">
                                      <p:cBhvr>
                                        <p:cTn id="61" dur="5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62" fill="hold" display="0">
                  <p:stCondLst>
                    <p:cond delay="indefinite"/>
                  </p:stCondLst>
                </p:cTn>
                <p:tgtEl>
                  <p:spTgt spid="260"/>
                </p:tgtEl>
              </p:cMediaNode>
            </p:video>
            <p:seq concurrent="1" prevAc="none" nextAc="seek">
              <p:cTn id="63" restart="whenNotActive" fill="hold" evtFilter="cancelBubble" nodeType="interactiveSeq">
                <p:stCondLst>
                  <p:cond evt="onClick" delay="0">
                    <p:tgtEl>
                      <p:spTgt spid="260"/>
                    </p:tgtEl>
                  </p:cond>
                </p:stCondLst>
                <p:endSync evt="end" delay="0">
                  <p:rtn val="all"/>
                </p:endSync>
                <p:childTnLst>
                  <p:par>
                    <p:cTn id="64" fill="hold">
                      <p:stCondLst>
                        <p:cond delay="0"/>
                      </p:stCondLst>
                      <p:childTnLst>
                        <p:par>
                          <p:cTn id="65" fill="hold">
                            <p:stCondLst>
                              <p:cond delay="0"/>
                            </p:stCondLst>
                            <p:childTnLst>
                              <p:par>
                                <p:cTn id="66" presetID="2" presetClass="mediacall" presetSubtype="0" fill="hold" nodeType="afterEffect">
                                  <p:stCondLst>
                                    <p:cond delay="0"/>
                                  </p:stCondLst>
                                  <p:childTnLst>
                                    <p:cmd type="call" cmd="togglePause">
                                      <p:cBhvr>
                                        <p:cTn id="67" dur="1" fill="hold"/>
                                        <p:tgtEl>
                                          <p:spTgt spid="260"/>
                                        </p:tgtEl>
                                      </p:cBhvr>
                                    </p:cmd>
                                  </p:childTnLst>
                                </p:cTn>
                              </p:par>
                            </p:childTnLst>
                          </p:cTn>
                        </p:par>
                      </p:childTnLst>
                    </p:cTn>
                  </p:par>
                </p:childTnLst>
              </p:cTn>
              <p:nextCondLst>
                <p:cond evt="onClick" delay="0">
                  <p:tgtEl>
                    <p:spTgt spid="260"/>
                  </p:tgtEl>
                </p:cond>
              </p:nextCondLst>
            </p:seq>
          </p:childTnLst>
        </p:cTn>
      </p:par>
    </p:tnLst>
    <p:bldLst>
      <p:bldP spid="258" grpId="0" animBg="1"/>
      <p:bldP spid="259" grpId="2" animBg="1" advAuto="0"/>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clip6.mp4" descr="clip6.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20320" y="-69960"/>
            <a:ext cx="19547841" cy="11018617"/>
          </a:xfrm>
          <a:prstGeom prst="rect">
            <a:avLst/>
          </a:prstGeom>
          <a:ln w="12700">
            <a:miter lim="400000"/>
          </a:ln>
        </p:spPr>
      </p:pic>
      <p:sp>
        <p:nvSpPr>
          <p:cNvPr id="276" name="Rectángulo"/>
          <p:cNvSpPr/>
          <p:nvPr/>
        </p:nvSpPr>
        <p:spPr>
          <a:xfrm>
            <a:off x="-25400" y="-50800"/>
            <a:ext cx="19558000" cy="11074400"/>
          </a:xfrm>
          <a:prstGeom prst="rect">
            <a:avLst/>
          </a:prstGeom>
          <a:solidFill>
            <a:srgbClr val="000000">
              <a:alpha val="45910"/>
            </a:srgbClr>
          </a:solidFill>
          <a:ln w="3175">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77" name="Planning ahead"/>
          <p:cNvSpPr txBox="1"/>
          <p:nvPr/>
        </p:nvSpPr>
        <p:spPr>
          <a:xfrm>
            <a:off x="995100" y="2391763"/>
            <a:ext cx="8281965" cy="229489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7000">
                <a:solidFill>
                  <a:srgbClr val="FFFFFF"/>
                </a:solidFill>
                <a:latin typeface="Poppins SemiBold"/>
                <a:ea typeface="Poppins SemiBold"/>
                <a:cs typeface="Poppins SemiBold"/>
                <a:sym typeface="Poppins SemiBold"/>
              </a:defRPr>
            </a:pPr>
            <a:r>
              <a:rPr dirty="0"/>
              <a:t>Planning</a:t>
            </a:r>
            <a:br>
              <a:rPr dirty="0"/>
            </a:br>
            <a:r>
              <a:rPr dirty="0">
                <a:solidFill>
                  <a:srgbClr val="F2B13D"/>
                </a:solidFill>
              </a:rPr>
              <a:t>ahead</a:t>
            </a:r>
          </a:p>
        </p:txBody>
      </p:sp>
      <p:sp>
        <p:nvSpPr>
          <p:cNvPr id="278" name="Línea"/>
          <p:cNvSpPr/>
          <p:nvPr/>
        </p:nvSpPr>
        <p:spPr>
          <a:xfrm flipV="1">
            <a:off x="801395" y="2527636"/>
            <a:ext cx="1" cy="2186163"/>
          </a:xfrm>
          <a:prstGeom prst="line">
            <a:avLst/>
          </a:prstGeom>
          <a:ln w="25400">
            <a:solidFill>
              <a:srgbClr val="FFFFFF"/>
            </a:solidFill>
            <a:miter lim="400000"/>
          </a:ln>
        </p:spPr>
        <p:txBody>
          <a:bodyPr lIns="34290" tIns="34290" rIns="34290" bIns="34290" anchor="ctr"/>
          <a:lstStyle/>
          <a:p>
            <a:endParaRPr/>
          </a:p>
        </p:txBody>
      </p:sp>
      <p:pic>
        <p:nvPicPr>
          <p:cNvPr id="279"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sp>
        <p:nvSpPr>
          <p:cNvPr id="280" name="EXPANDING FASTER. REACHING FURTHER."/>
          <p:cNvSpPr txBox="1"/>
          <p:nvPr/>
        </p:nvSpPr>
        <p:spPr>
          <a:xfrm>
            <a:off x="1079291" y="5267946"/>
            <a:ext cx="4533445" cy="30469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lvl1pPr defTabSz="365760">
              <a:lnSpc>
                <a:spcPct val="80000"/>
              </a:lnSpc>
              <a:spcBef>
                <a:spcPts val="0"/>
              </a:spcBef>
              <a:defRPr sz="1800">
                <a:solidFill>
                  <a:srgbClr val="FFFFFF"/>
                </a:solidFill>
                <a:latin typeface="Poppins Thin"/>
                <a:ea typeface="Poppins Thin"/>
                <a:cs typeface="Poppins Thin"/>
                <a:sym typeface="Poppins Thin"/>
              </a:defRPr>
            </a:lvl1pPr>
          </a:lstStyle>
          <a:p>
            <a:r>
              <a:rPr dirty="0">
                <a:latin typeface="Poppins" panose="00000500000000000000" pitchFamily="50" charset="0"/>
                <a:cs typeface="Poppins" panose="00000500000000000000" pitchFamily="50" charset="0"/>
              </a:rPr>
              <a:t>EXPANDING FASTER. REACHING FURTHER.</a:t>
            </a:r>
          </a:p>
        </p:txBody>
      </p:sp>
      <p:sp>
        <p:nvSpPr>
          <p:cNvPr id="281" name="01 We aim to increase our markets, with a particular emphasis to Africa and Asia, adding significant volumes to our current pipeline of origination."/>
          <p:cNvSpPr txBox="1"/>
          <p:nvPr/>
        </p:nvSpPr>
        <p:spPr>
          <a:xfrm>
            <a:off x="8731325" y="6233613"/>
            <a:ext cx="9351669" cy="63550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Medium"/>
                <a:ea typeface="Poppins Medium"/>
                <a:cs typeface="Poppins Medium"/>
                <a:sym typeface="Poppins Medium"/>
              </a:defRPr>
            </a:pPr>
            <a:r>
              <a:rPr dirty="0">
                <a:solidFill>
                  <a:srgbClr val="F2B13D"/>
                </a:solidFill>
              </a:rPr>
              <a:t>01 </a:t>
            </a:r>
            <a:r>
              <a:rPr dirty="0"/>
              <a:t>We aim to increase our markets, with a particular emphasis to Africa and Asia, adding significant volumes to our current pipeline of origination.</a:t>
            </a:r>
          </a:p>
        </p:txBody>
      </p:sp>
      <p:sp>
        <p:nvSpPr>
          <p:cNvPr id="282" name="Línea"/>
          <p:cNvSpPr/>
          <p:nvPr/>
        </p:nvSpPr>
        <p:spPr>
          <a:xfrm flipH="1" flipV="1">
            <a:off x="8733424" y="602279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283" name="02 Achieve an exponential and organic growth to cater the needs of our clients by creating added value for our Stakeholders."/>
          <p:cNvSpPr txBox="1"/>
          <p:nvPr/>
        </p:nvSpPr>
        <p:spPr>
          <a:xfrm>
            <a:off x="8731325" y="7488373"/>
            <a:ext cx="9351669" cy="63550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Medium"/>
                <a:ea typeface="Poppins Medium"/>
                <a:cs typeface="Poppins Medium"/>
                <a:sym typeface="Poppins Medium"/>
              </a:defRPr>
            </a:pPr>
            <a:r>
              <a:rPr dirty="0">
                <a:solidFill>
                  <a:srgbClr val="F2B13D"/>
                </a:solidFill>
              </a:rPr>
              <a:t>02 </a:t>
            </a:r>
            <a:r>
              <a:rPr dirty="0"/>
              <a:t>Achieve an exponential and organic growth to cater the needs of our clients by creating added value for our Stakeholders.</a:t>
            </a:r>
          </a:p>
        </p:txBody>
      </p:sp>
      <p:sp>
        <p:nvSpPr>
          <p:cNvPr id="284" name="Línea"/>
          <p:cNvSpPr/>
          <p:nvPr/>
        </p:nvSpPr>
        <p:spPr>
          <a:xfrm flipH="1">
            <a:off x="8733424" y="727755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285" name="03 Increase our storage capacity in strategic locations to ensure uninterrupted product supply to our clients."/>
          <p:cNvSpPr txBox="1"/>
          <p:nvPr/>
        </p:nvSpPr>
        <p:spPr>
          <a:xfrm>
            <a:off x="8731325" y="8781233"/>
            <a:ext cx="9351669" cy="63550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1800">
                <a:solidFill>
                  <a:srgbClr val="FFFFFF"/>
                </a:solidFill>
                <a:latin typeface="Poppins Medium"/>
                <a:ea typeface="Poppins Medium"/>
                <a:cs typeface="Poppins Medium"/>
                <a:sym typeface="Poppins Medium"/>
              </a:defRPr>
            </a:pPr>
            <a:r>
              <a:rPr dirty="0">
                <a:solidFill>
                  <a:srgbClr val="F2B13D"/>
                </a:solidFill>
              </a:rPr>
              <a:t>03 </a:t>
            </a:r>
            <a:r>
              <a:rPr dirty="0"/>
              <a:t>Increase our storage capacity in strategic locations to ensure uninterrupted product supply to our clients.</a:t>
            </a:r>
          </a:p>
        </p:txBody>
      </p:sp>
      <p:sp>
        <p:nvSpPr>
          <p:cNvPr id="286" name="Línea"/>
          <p:cNvSpPr/>
          <p:nvPr/>
        </p:nvSpPr>
        <p:spPr>
          <a:xfrm flipH="1">
            <a:off x="8733424" y="8570413"/>
            <a:ext cx="4412827" cy="1"/>
          </a:xfrm>
          <a:prstGeom prst="line">
            <a:avLst/>
          </a:prstGeom>
          <a:ln w="25400">
            <a:solidFill>
              <a:srgbClr val="FFFFFF">
                <a:alpha val="38482"/>
              </a:srgbClr>
            </a:solidFill>
            <a:miter lim="400000"/>
          </a:ln>
        </p:spPr>
        <p:txBody>
          <a:bodyPr lIns="34290" tIns="34290" rIns="34290" bIns="34290" anchor="ctr"/>
          <a:lstStyle/>
          <a:p>
            <a:endParaRPr/>
          </a:p>
        </p:txBody>
      </p:sp>
      <p:grpSp>
        <p:nvGrpSpPr>
          <p:cNvPr id="17" name="Grupo 16"/>
          <p:cNvGrpSpPr/>
          <p:nvPr/>
        </p:nvGrpSpPr>
        <p:grpSpPr>
          <a:xfrm>
            <a:off x="18904964" y="1356614"/>
            <a:ext cx="388622" cy="1842683"/>
            <a:chOff x="18904964" y="1356614"/>
            <a:chExt cx="388622" cy="1842683"/>
          </a:xfrm>
        </p:grpSpPr>
        <p:sp>
          <p:nvSpPr>
            <p:cNvPr id="18"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19"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20" name="Rectángulo 19"/>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42" fill="hold"/>
                                        <p:tgtEl>
                                          <p:spTgt spid="275"/>
                                        </p:tgtEl>
                                      </p:cBhvr>
                                    </p:cmd>
                                  </p:childTnLst>
                                </p:cTn>
                              </p:par>
                              <p:par>
                                <p:cTn id="7" presetID="9" presetClass="entr" fill="hold" grpId="2" nodeType="withEffect">
                                  <p:stCondLst>
                                    <p:cond delay="0"/>
                                  </p:stCondLst>
                                  <p:iterate>
                                    <p:tmAbs val="0"/>
                                  </p:iterate>
                                  <p:childTnLst>
                                    <p:set>
                                      <p:cBhvr>
                                        <p:cTn id="8" fill="hold"/>
                                        <p:tgtEl>
                                          <p:spTgt spid="278"/>
                                        </p:tgtEl>
                                        <p:attrNameLst>
                                          <p:attrName>style.visibility</p:attrName>
                                        </p:attrNameLst>
                                      </p:cBhvr>
                                      <p:to>
                                        <p:strVal val="visible"/>
                                      </p:to>
                                    </p:set>
                                    <p:animEffect transition="in" filter="dissolve">
                                      <p:cBhvr>
                                        <p:cTn id="9" dur="500"/>
                                        <p:tgtEl>
                                          <p:spTgt spid="278"/>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77"/>
                                        </p:tgtEl>
                                        <p:attrNameLst>
                                          <p:attrName>style.visibility</p:attrName>
                                        </p:attrNameLst>
                                      </p:cBhvr>
                                      <p:to>
                                        <p:strVal val="visible"/>
                                      </p:to>
                                    </p:set>
                                    <p:animEffect transition="in" filter="fade">
                                      <p:cBhvr>
                                        <p:cTn id="12" dur="1000"/>
                                        <p:tgtEl>
                                          <p:spTgt spid="277"/>
                                        </p:tgtEl>
                                      </p:cBhvr>
                                    </p:animEffect>
                                    <p:anim calcmode="lin" valueType="num">
                                      <p:cBhvr>
                                        <p:cTn id="13" dur="1000" fill="hold"/>
                                        <p:tgtEl>
                                          <p:spTgt spid="277"/>
                                        </p:tgtEl>
                                        <p:attrNameLst>
                                          <p:attrName>ppt_x</p:attrName>
                                        </p:attrNameLst>
                                      </p:cBhvr>
                                      <p:tavLst>
                                        <p:tav tm="0">
                                          <p:val>
                                            <p:strVal val="#ppt_x"/>
                                          </p:val>
                                        </p:tav>
                                        <p:tav tm="100000">
                                          <p:val>
                                            <p:strVal val="#ppt_x"/>
                                          </p:val>
                                        </p:tav>
                                      </p:tavLst>
                                    </p:anim>
                                    <p:anim calcmode="lin" valueType="num">
                                      <p:cBhvr>
                                        <p:cTn id="14" dur="1000" fill="hold"/>
                                        <p:tgtEl>
                                          <p:spTgt spid="27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0"/>
                                        </p:tgtEl>
                                        <p:attrNameLst>
                                          <p:attrName>style.visibility</p:attrName>
                                        </p:attrNameLst>
                                      </p:cBhvr>
                                      <p:to>
                                        <p:strVal val="visible"/>
                                      </p:to>
                                    </p:set>
                                    <p:animEffect transition="in" filter="fade">
                                      <p:cBhvr>
                                        <p:cTn id="17" dur="1000"/>
                                        <p:tgtEl>
                                          <p:spTgt spid="280"/>
                                        </p:tgtEl>
                                      </p:cBhvr>
                                    </p:animEffect>
                                    <p:anim calcmode="lin" valueType="num">
                                      <p:cBhvr>
                                        <p:cTn id="18" dur="1000" fill="hold"/>
                                        <p:tgtEl>
                                          <p:spTgt spid="280"/>
                                        </p:tgtEl>
                                        <p:attrNameLst>
                                          <p:attrName>ppt_x</p:attrName>
                                        </p:attrNameLst>
                                      </p:cBhvr>
                                      <p:tavLst>
                                        <p:tav tm="0">
                                          <p:val>
                                            <p:strVal val="#ppt_x"/>
                                          </p:val>
                                        </p:tav>
                                        <p:tav tm="100000">
                                          <p:val>
                                            <p:strVal val="#ppt_x"/>
                                          </p:val>
                                        </p:tav>
                                      </p:tavLst>
                                    </p:anim>
                                    <p:anim calcmode="lin" valueType="num">
                                      <p:cBhvr>
                                        <p:cTn id="19" dur="1000" fill="hold"/>
                                        <p:tgtEl>
                                          <p:spTgt spid="280"/>
                                        </p:tgtEl>
                                        <p:attrNameLst>
                                          <p:attrName>ppt_y</p:attrName>
                                        </p:attrNameLst>
                                      </p:cBhvr>
                                      <p:tavLst>
                                        <p:tav tm="0">
                                          <p:val>
                                            <p:strVal val="#ppt_y+.1"/>
                                          </p:val>
                                        </p:tav>
                                        <p:tav tm="100000">
                                          <p:val>
                                            <p:strVal val="#ppt_y"/>
                                          </p:val>
                                        </p:tav>
                                      </p:tavLst>
                                    </p:anim>
                                  </p:childTnLst>
                                </p:cTn>
                              </p:par>
                              <p:par>
                                <p:cTn id="20" presetID="9" presetClass="entr" fill="hold" grpId="5" nodeType="withEffect">
                                  <p:stCondLst>
                                    <p:cond delay="1000"/>
                                  </p:stCondLst>
                                  <p:iterate>
                                    <p:tmAbs val="0"/>
                                  </p:iterate>
                                  <p:childTnLst>
                                    <p:set>
                                      <p:cBhvr>
                                        <p:cTn id="21" fill="hold"/>
                                        <p:tgtEl>
                                          <p:spTgt spid="282"/>
                                        </p:tgtEl>
                                        <p:attrNameLst>
                                          <p:attrName>style.visibility</p:attrName>
                                        </p:attrNameLst>
                                      </p:cBhvr>
                                      <p:to>
                                        <p:strVal val="visible"/>
                                      </p:to>
                                    </p:set>
                                    <p:animEffect transition="in" filter="dissolve">
                                      <p:cBhvr>
                                        <p:cTn id="22" dur="500"/>
                                        <p:tgtEl>
                                          <p:spTgt spid="282"/>
                                        </p:tgtEl>
                                      </p:cBhvr>
                                    </p:animEffect>
                                  </p:childTnLst>
                                </p:cTn>
                              </p:par>
                              <p:par>
                                <p:cTn id="23" presetID="42" presetClass="entr" presetSubtype="0" fill="hold" grpId="0" nodeType="withEffect">
                                  <p:stCondLst>
                                    <p:cond delay="1000"/>
                                  </p:stCondLst>
                                  <p:childTnLst>
                                    <p:set>
                                      <p:cBhvr>
                                        <p:cTn id="24" dur="1" fill="hold">
                                          <p:stCondLst>
                                            <p:cond delay="0"/>
                                          </p:stCondLst>
                                        </p:cTn>
                                        <p:tgtEl>
                                          <p:spTgt spid="281"/>
                                        </p:tgtEl>
                                        <p:attrNameLst>
                                          <p:attrName>style.visibility</p:attrName>
                                        </p:attrNameLst>
                                      </p:cBhvr>
                                      <p:to>
                                        <p:strVal val="visible"/>
                                      </p:to>
                                    </p:set>
                                    <p:animEffect transition="in" filter="fade">
                                      <p:cBhvr>
                                        <p:cTn id="25" dur="1000"/>
                                        <p:tgtEl>
                                          <p:spTgt spid="281"/>
                                        </p:tgtEl>
                                      </p:cBhvr>
                                    </p:animEffect>
                                    <p:anim calcmode="lin" valueType="num">
                                      <p:cBhvr>
                                        <p:cTn id="26" dur="1000" fill="hold"/>
                                        <p:tgtEl>
                                          <p:spTgt spid="281"/>
                                        </p:tgtEl>
                                        <p:attrNameLst>
                                          <p:attrName>ppt_x</p:attrName>
                                        </p:attrNameLst>
                                      </p:cBhvr>
                                      <p:tavLst>
                                        <p:tav tm="0">
                                          <p:val>
                                            <p:strVal val="#ppt_x"/>
                                          </p:val>
                                        </p:tav>
                                        <p:tav tm="100000">
                                          <p:val>
                                            <p:strVal val="#ppt_x"/>
                                          </p:val>
                                        </p:tav>
                                      </p:tavLst>
                                    </p:anim>
                                    <p:anim calcmode="lin" valueType="num">
                                      <p:cBhvr>
                                        <p:cTn id="27" dur="1000" fill="hold"/>
                                        <p:tgtEl>
                                          <p:spTgt spid="281"/>
                                        </p:tgtEl>
                                        <p:attrNameLst>
                                          <p:attrName>ppt_y</p:attrName>
                                        </p:attrNameLst>
                                      </p:cBhvr>
                                      <p:tavLst>
                                        <p:tav tm="0">
                                          <p:val>
                                            <p:strVal val="#ppt_y+.1"/>
                                          </p:val>
                                        </p:tav>
                                        <p:tav tm="100000">
                                          <p:val>
                                            <p:strVal val="#ppt_y"/>
                                          </p:val>
                                        </p:tav>
                                      </p:tavLst>
                                    </p:anim>
                                  </p:childTnLst>
                                </p:cTn>
                              </p:par>
                              <p:par>
                                <p:cTn id="28" presetID="9" presetClass="entr" fill="hold" grpId="7" nodeType="withEffect">
                                  <p:stCondLst>
                                    <p:cond delay="2000"/>
                                  </p:stCondLst>
                                  <p:iterate>
                                    <p:tmAbs val="0"/>
                                  </p:iterate>
                                  <p:childTnLst>
                                    <p:set>
                                      <p:cBhvr>
                                        <p:cTn id="29" fill="hold"/>
                                        <p:tgtEl>
                                          <p:spTgt spid="284"/>
                                        </p:tgtEl>
                                        <p:attrNameLst>
                                          <p:attrName>style.visibility</p:attrName>
                                        </p:attrNameLst>
                                      </p:cBhvr>
                                      <p:to>
                                        <p:strVal val="visible"/>
                                      </p:to>
                                    </p:set>
                                    <p:animEffect transition="in" filter="dissolve">
                                      <p:cBhvr>
                                        <p:cTn id="30" dur="500"/>
                                        <p:tgtEl>
                                          <p:spTgt spid="284"/>
                                        </p:tgtEl>
                                      </p:cBhvr>
                                    </p:animEffect>
                                  </p:childTnLst>
                                </p:cTn>
                              </p:par>
                              <p:par>
                                <p:cTn id="31" presetID="42" presetClass="entr" presetSubtype="0" fill="hold" grpId="0" nodeType="withEffect">
                                  <p:stCondLst>
                                    <p:cond delay="2000"/>
                                  </p:stCondLst>
                                  <p:childTnLst>
                                    <p:set>
                                      <p:cBhvr>
                                        <p:cTn id="32" dur="1" fill="hold">
                                          <p:stCondLst>
                                            <p:cond delay="0"/>
                                          </p:stCondLst>
                                        </p:cTn>
                                        <p:tgtEl>
                                          <p:spTgt spid="283"/>
                                        </p:tgtEl>
                                        <p:attrNameLst>
                                          <p:attrName>style.visibility</p:attrName>
                                        </p:attrNameLst>
                                      </p:cBhvr>
                                      <p:to>
                                        <p:strVal val="visible"/>
                                      </p:to>
                                    </p:set>
                                    <p:animEffect transition="in" filter="fade">
                                      <p:cBhvr>
                                        <p:cTn id="33" dur="1000"/>
                                        <p:tgtEl>
                                          <p:spTgt spid="283"/>
                                        </p:tgtEl>
                                      </p:cBhvr>
                                    </p:animEffect>
                                    <p:anim calcmode="lin" valueType="num">
                                      <p:cBhvr>
                                        <p:cTn id="34" dur="1000" fill="hold"/>
                                        <p:tgtEl>
                                          <p:spTgt spid="283"/>
                                        </p:tgtEl>
                                        <p:attrNameLst>
                                          <p:attrName>ppt_x</p:attrName>
                                        </p:attrNameLst>
                                      </p:cBhvr>
                                      <p:tavLst>
                                        <p:tav tm="0">
                                          <p:val>
                                            <p:strVal val="#ppt_x"/>
                                          </p:val>
                                        </p:tav>
                                        <p:tav tm="100000">
                                          <p:val>
                                            <p:strVal val="#ppt_x"/>
                                          </p:val>
                                        </p:tav>
                                      </p:tavLst>
                                    </p:anim>
                                    <p:anim calcmode="lin" valueType="num">
                                      <p:cBhvr>
                                        <p:cTn id="35" dur="1000" fill="hold"/>
                                        <p:tgtEl>
                                          <p:spTgt spid="283"/>
                                        </p:tgtEl>
                                        <p:attrNameLst>
                                          <p:attrName>ppt_y</p:attrName>
                                        </p:attrNameLst>
                                      </p:cBhvr>
                                      <p:tavLst>
                                        <p:tav tm="0">
                                          <p:val>
                                            <p:strVal val="#ppt_y+.1"/>
                                          </p:val>
                                        </p:tav>
                                        <p:tav tm="100000">
                                          <p:val>
                                            <p:strVal val="#ppt_y"/>
                                          </p:val>
                                        </p:tav>
                                      </p:tavLst>
                                    </p:anim>
                                  </p:childTnLst>
                                </p:cTn>
                              </p:par>
                              <p:par>
                                <p:cTn id="36" presetID="9" presetClass="entr" fill="hold" grpId="9" nodeType="withEffect">
                                  <p:stCondLst>
                                    <p:cond delay="3000"/>
                                  </p:stCondLst>
                                  <p:iterate>
                                    <p:tmAbs val="0"/>
                                  </p:iterate>
                                  <p:childTnLst>
                                    <p:set>
                                      <p:cBhvr>
                                        <p:cTn id="37" fill="hold"/>
                                        <p:tgtEl>
                                          <p:spTgt spid="286"/>
                                        </p:tgtEl>
                                        <p:attrNameLst>
                                          <p:attrName>style.visibility</p:attrName>
                                        </p:attrNameLst>
                                      </p:cBhvr>
                                      <p:to>
                                        <p:strVal val="visible"/>
                                      </p:to>
                                    </p:set>
                                    <p:animEffect transition="in" filter="dissolve">
                                      <p:cBhvr>
                                        <p:cTn id="38" dur="500"/>
                                        <p:tgtEl>
                                          <p:spTgt spid="286"/>
                                        </p:tgtEl>
                                      </p:cBhvr>
                                    </p:animEffect>
                                  </p:childTnLst>
                                </p:cTn>
                              </p:par>
                              <p:par>
                                <p:cTn id="39" presetID="42" presetClass="entr" presetSubtype="0" fill="hold" grpId="0" nodeType="withEffect">
                                  <p:stCondLst>
                                    <p:cond delay="3000"/>
                                  </p:stCondLst>
                                  <p:childTnLst>
                                    <p:set>
                                      <p:cBhvr>
                                        <p:cTn id="40" dur="1" fill="hold">
                                          <p:stCondLst>
                                            <p:cond delay="0"/>
                                          </p:stCondLst>
                                        </p:cTn>
                                        <p:tgtEl>
                                          <p:spTgt spid="285"/>
                                        </p:tgtEl>
                                        <p:attrNameLst>
                                          <p:attrName>style.visibility</p:attrName>
                                        </p:attrNameLst>
                                      </p:cBhvr>
                                      <p:to>
                                        <p:strVal val="visible"/>
                                      </p:to>
                                    </p:set>
                                    <p:animEffect transition="in" filter="fade">
                                      <p:cBhvr>
                                        <p:cTn id="41" dur="1000"/>
                                        <p:tgtEl>
                                          <p:spTgt spid="285"/>
                                        </p:tgtEl>
                                      </p:cBhvr>
                                    </p:animEffect>
                                    <p:anim calcmode="lin" valueType="num">
                                      <p:cBhvr>
                                        <p:cTn id="42" dur="1000" fill="hold"/>
                                        <p:tgtEl>
                                          <p:spTgt spid="285"/>
                                        </p:tgtEl>
                                        <p:attrNameLst>
                                          <p:attrName>ppt_x</p:attrName>
                                        </p:attrNameLst>
                                      </p:cBhvr>
                                      <p:tavLst>
                                        <p:tav tm="0">
                                          <p:val>
                                            <p:strVal val="#ppt_x"/>
                                          </p:val>
                                        </p:tav>
                                        <p:tav tm="100000">
                                          <p:val>
                                            <p:strVal val="#ppt_x"/>
                                          </p:val>
                                        </p:tav>
                                      </p:tavLst>
                                    </p:anim>
                                    <p:anim calcmode="lin" valueType="num">
                                      <p:cBhvr>
                                        <p:cTn id="43" dur="1000" fill="hold"/>
                                        <p:tgtEl>
                                          <p:spTgt spid="28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nodePh="1">
                                  <p:stCondLst>
                                    <p:cond delay="100"/>
                                  </p:stCondLst>
                                  <p:endCondLst>
                                    <p:cond evt="begin" delay="0">
                                      <p:tn val="44"/>
                                    </p:cond>
                                  </p:end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0"/>
                                        <p:tgtEl>
                                          <p:spTgt spid="20"/>
                                        </p:tgtEl>
                                      </p:cBhvr>
                                    </p:animEffect>
                                    <p:anim calcmode="lin" valueType="num">
                                      <p:cBhvr>
                                        <p:cTn id="47" dur="5000" fill="hold"/>
                                        <p:tgtEl>
                                          <p:spTgt spid="20"/>
                                        </p:tgtEl>
                                        <p:attrNameLst>
                                          <p:attrName>ppt_x</p:attrName>
                                        </p:attrNameLst>
                                      </p:cBhvr>
                                      <p:tavLst>
                                        <p:tav tm="0">
                                          <p:val>
                                            <p:strVal val="#ppt_x"/>
                                          </p:val>
                                        </p:tav>
                                        <p:tav tm="100000">
                                          <p:val>
                                            <p:strVal val="#ppt_x"/>
                                          </p:val>
                                        </p:tav>
                                      </p:tavLst>
                                    </p:anim>
                                    <p:anim calcmode="lin" valueType="num">
                                      <p:cBhvr>
                                        <p:cTn id="48" dur="5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49" fill="hold" display="0">
                  <p:stCondLst>
                    <p:cond delay="indefinite"/>
                  </p:stCondLst>
                </p:cTn>
                <p:tgtEl>
                  <p:spTgt spid="275"/>
                </p:tgtEl>
              </p:cMediaNode>
            </p:video>
            <p:seq concurrent="1" prevAc="none" nextAc="seek">
              <p:cTn id="50" restart="whenNotActive" fill="hold" evtFilter="cancelBubble" nodeType="interactiveSeq">
                <p:stCondLst>
                  <p:cond evt="onClick" delay="0">
                    <p:tgtEl>
                      <p:spTgt spid="275"/>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275"/>
                                        </p:tgtEl>
                                      </p:cBhvr>
                                    </p:cmd>
                                  </p:childTnLst>
                                </p:cTn>
                              </p:par>
                            </p:childTnLst>
                          </p:cTn>
                        </p:par>
                      </p:childTnLst>
                    </p:cTn>
                  </p:par>
                </p:childTnLst>
              </p:cTn>
              <p:nextCondLst>
                <p:cond evt="onClick" delay="0">
                  <p:tgtEl>
                    <p:spTgt spid="275"/>
                  </p:tgtEl>
                </p:cond>
              </p:nextCondLst>
            </p:seq>
          </p:childTnLst>
        </p:cTn>
      </p:par>
    </p:tnLst>
    <p:bldLst>
      <p:bldP spid="277" grpId="0" animBg="1"/>
      <p:bldP spid="278" grpId="2" animBg="1" advAuto="0"/>
      <p:bldP spid="280" grpId="0" animBg="1"/>
      <p:bldP spid="281" grpId="0" animBg="1"/>
      <p:bldP spid="282" grpId="5" animBg="1" advAuto="0"/>
      <p:bldP spid="283" grpId="0" animBg="1"/>
      <p:bldP spid="284" grpId="7" animBg="1" advAuto="0"/>
      <p:bldP spid="285" grpId="0" animBg="1"/>
      <p:bldP spid="286" grpId="9" animBg="1" advAuto="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 name="clip7.mp4" descr="clip7.mp4"/>
          <p:cNvPicPr>
            <a:picLocks/>
          </p:cNvPicPr>
          <p:nvPr>
            <a:videoFile r:link="rId2"/>
            <p:extLst>
              <p:ext uri="{DAA4B4D4-6D71-4841-9C94-3DE7FCFB9230}">
                <p14:media xmlns:p14="http://schemas.microsoft.com/office/powerpoint/2010/main" r:embed="rId1"/>
              </p:ext>
            </p:extLst>
          </p:nvPr>
        </p:nvPicPr>
        <p:blipFill>
          <a:blip r:embed="rId4">
            <a:extLst/>
          </a:blip>
          <a:stretch>
            <a:fillRect/>
          </a:stretch>
        </p:blipFill>
        <p:spPr>
          <a:xfrm>
            <a:off x="0" y="0"/>
            <a:ext cx="19507200" cy="10972800"/>
          </a:xfrm>
          <a:prstGeom prst="rect">
            <a:avLst/>
          </a:prstGeom>
          <a:ln w="12700">
            <a:miter lim="400000"/>
          </a:ln>
        </p:spPr>
      </p:pic>
      <p:sp>
        <p:nvSpPr>
          <p:cNvPr id="292" name="Rectángulo"/>
          <p:cNvSpPr/>
          <p:nvPr/>
        </p:nvSpPr>
        <p:spPr>
          <a:xfrm>
            <a:off x="-25400" y="-50800"/>
            <a:ext cx="19558000" cy="11074400"/>
          </a:xfrm>
          <a:prstGeom prst="rect">
            <a:avLst/>
          </a:prstGeom>
          <a:solidFill>
            <a:srgbClr val="000000">
              <a:alpha val="45910"/>
            </a:srgbClr>
          </a:solidFill>
          <a:ln w="3175">
            <a:miter lim="400000"/>
          </a:ln>
        </p:spPr>
        <p:txBody>
          <a:bodyPr lIns="34290" tIns="34290" rIns="34290" bIns="34290" anchor="ct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pic>
        <p:nvPicPr>
          <p:cNvPr id="293" name="maya-watermark.svg" descr="maya-watermark.svg"/>
          <p:cNvPicPr>
            <a:picLocks noChangeAspect="1"/>
          </p:cNvPicPr>
          <p:nvPr/>
        </p:nvPicPr>
        <p:blipFill>
          <a:blip r:embed="rId5">
            <a:alphaModFix amt="17669"/>
            <a:extLst/>
          </a:blip>
          <a:stretch>
            <a:fillRect/>
          </a:stretch>
        </p:blipFill>
        <p:spPr>
          <a:xfrm>
            <a:off x="4223940" y="-1676400"/>
            <a:ext cx="16753732" cy="16753731"/>
          </a:xfrm>
          <a:prstGeom prst="rect">
            <a:avLst/>
          </a:prstGeom>
          <a:ln w="3175">
            <a:miter lim="400000"/>
          </a:ln>
        </p:spPr>
      </p:pic>
      <p:sp>
        <p:nvSpPr>
          <p:cNvPr id="294" name="Expanding faster. Reaching further."/>
          <p:cNvSpPr txBox="1"/>
          <p:nvPr/>
        </p:nvSpPr>
        <p:spPr>
          <a:xfrm>
            <a:off x="995100" y="2391763"/>
            <a:ext cx="8281965" cy="229489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70000"/>
              </a:lnSpc>
              <a:spcBef>
                <a:spcPts val="0"/>
              </a:spcBef>
              <a:defRPr sz="7000">
                <a:solidFill>
                  <a:srgbClr val="FFFFFF"/>
                </a:solidFill>
                <a:latin typeface="Poppins SemiBold"/>
                <a:ea typeface="Poppins SemiBold"/>
                <a:cs typeface="Poppins SemiBold"/>
                <a:sym typeface="Poppins SemiBold"/>
              </a:defRPr>
            </a:pPr>
            <a:r>
              <a:rPr dirty="0"/>
              <a:t>Expanding faster.</a:t>
            </a:r>
            <a:br>
              <a:rPr dirty="0"/>
            </a:br>
            <a:r>
              <a:rPr dirty="0">
                <a:solidFill>
                  <a:srgbClr val="F2B13D"/>
                </a:solidFill>
              </a:rPr>
              <a:t>Reaching further.</a:t>
            </a:r>
          </a:p>
        </p:txBody>
      </p:sp>
      <p:sp>
        <p:nvSpPr>
          <p:cNvPr id="295" name="Línea"/>
          <p:cNvSpPr/>
          <p:nvPr/>
        </p:nvSpPr>
        <p:spPr>
          <a:xfrm flipV="1">
            <a:off x="801395" y="2527636"/>
            <a:ext cx="1" cy="2186163"/>
          </a:xfrm>
          <a:prstGeom prst="line">
            <a:avLst/>
          </a:prstGeom>
          <a:ln w="25400">
            <a:solidFill>
              <a:srgbClr val="FFFFFF"/>
            </a:solidFill>
            <a:miter lim="400000"/>
          </a:ln>
        </p:spPr>
        <p:txBody>
          <a:bodyPr lIns="34290" tIns="34290" rIns="34290" bIns="34290" anchor="ctr"/>
          <a:lstStyle/>
          <a:p>
            <a:endParaRPr/>
          </a:p>
        </p:txBody>
      </p:sp>
      <p:pic>
        <p:nvPicPr>
          <p:cNvPr id="296" name="maya-watermark.svg" descr="maya-watermark.svg"/>
          <p:cNvPicPr>
            <a:picLocks noChangeAspect="1"/>
          </p:cNvPicPr>
          <p:nvPr/>
        </p:nvPicPr>
        <p:blipFill>
          <a:blip r:embed="rId5">
            <a:extLst/>
          </a:blip>
          <a:stretch>
            <a:fillRect/>
          </a:stretch>
        </p:blipFill>
        <p:spPr>
          <a:xfrm>
            <a:off x="714275" y="409674"/>
            <a:ext cx="1800127" cy="1800126"/>
          </a:xfrm>
          <a:prstGeom prst="rect">
            <a:avLst/>
          </a:prstGeom>
          <a:ln w="3175">
            <a:miter lim="400000"/>
          </a:ln>
        </p:spPr>
      </p:pic>
      <p:sp>
        <p:nvSpPr>
          <p:cNvPr id="297" name="Thank you."/>
          <p:cNvSpPr txBox="1"/>
          <p:nvPr/>
        </p:nvSpPr>
        <p:spPr>
          <a:xfrm>
            <a:off x="1079291" y="5804901"/>
            <a:ext cx="4533445" cy="72327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spAutoFit/>
          </a:bodyPr>
          <a:lstStyle>
            <a:lvl1pPr defTabSz="365760">
              <a:lnSpc>
                <a:spcPct val="80000"/>
              </a:lnSpc>
              <a:spcBef>
                <a:spcPts val="0"/>
              </a:spcBef>
              <a:defRPr sz="1800">
                <a:solidFill>
                  <a:srgbClr val="FFFFFF"/>
                </a:solidFill>
                <a:latin typeface="Poppins Thin"/>
                <a:ea typeface="Poppins Thin"/>
                <a:cs typeface="Poppins Thin"/>
                <a:sym typeface="Poppins Thin"/>
              </a:defRPr>
            </a:lvl1pPr>
          </a:lstStyle>
          <a:p>
            <a:r>
              <a:rPr sz="5000" b="1" dirty="0">
                <a:latin typeface="Poppins" panose="00000500000000000000" pitchFamily="50" charset="0"/>
                <a:cs typeface="Poppins" panose="00000500000000000000" pitchFamily="50" charset="0"/>
              </a:rPr>
              <a:t>Thank you.</a:t>
            </a:r>
          </a:p>
        </p:txBody>
      </p:sp>
      <p:sp>
        <p:nvSpPr>
          <p:cNvPr id="298" name="Vişnezade Mah. Süleyman Seba Cad. BeşIktaş Plaza Nº: 48 A Iç Kapi Nº: 116 BeşIktaş/ İstanbul - Turkey…"/>
          <p:cNvSpPr txBox="1"/>
          <p:nvPr/>
        </p:nvSpPr>
        <p:spPr>
          <a:xfrm>
            <a:off x="1111325" y="8369699"/>
            <a:ext cx="4869066" cy="130035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100000"/>
              </a:lnSpc>
              <a:spcBef>
                <a:spcPts val="0"/>
              </a:spcBef>
              <a:defRPr sz="1800">
                <a:solidFill>
                  <a:srgbClr val="FFFFFF"/>
                </a:solidFill>
                <a:latin typeface="Poppins Medium"/>
                <a:ea typeface="Poppins Medium"/>
                <a:cs typeface="Poppins Medium"/>
                <a:sym typeface="Poppins Medium"/>
              </a:defRPr>
            </a:pPr>
            <a:r>
              <a:rPr sz="1600" dirty="0" err="1"/>
              <a:t>Vişnezade</a:t>
            </a:r>
            <a:r>
              <a:rPr sz="1600" dirty="0"/>
              <a:t> </a:t>
            </a:r>
            <a:r>
              <a:rPr sz="1600" dirty="0" err="1"/>
              <a:t>Mah</a:t>
            </a:r>
            <a:r>
              <a:rPr sz="1600" dirty="0"/>
              <a:t>. </a:t>
            </a:r>
            <a:r>
              <a:rPr sz="1600" dirty="0" err="1"/>
              <a:t>Süleyman</a:t>
            </a:r>
            <a:r>
              <a:rPr sz="1600" dirty="0"/>
              <a:t> </a:t>
            </a:r>
            <a:r>
              <a:rPr sz="1600" dirty="0" err="1"/>
              <a:t>Seba</a:t>
            </a:r>
            <a:r>
              <a:rPr sz="1600" dirty="0"/>
              <a:t> Cad.</a:t>
            </a:r>
            <a:br>
              <a:rPr sz="1600" dirty="0"/>
            </a:br>
            <a:r>
              <a:rPr sz="1600" dirty="0" err="1"/>
              <a:t>BeşIktaş</a:t>
            </a:r>
            <a:r>
              <a:rPr sz="1600" dirty="0"/>
              <a:t> Plaza Nº: 48 A </a:t>
            </a:r>
            <a:r>
              <a:rPr sz="1600" dirty="0" err="1"/>
              <a:t>Iç</a:t>
            </a:r>
            <a:r>
              <a:rPr sz="1600" dirty="0"/>
              <a:t> </a:t>
            </a:r>
            <a:r>
              <a:rPr sz="1600" dirty="0" err="1"/>
              <a:t>Kapi</a:t>
            </a:r>
            <a:r>
              <a:rPr sz="1600" dirty="0"/>
              <a:t> Nº: 116</a:t>
            </a:r>
            <a:br>
              <a:rPr sz="1600" dirty="0"/>
            </a:br>
            <a:r>
              <a:rPr sz="1600" dirty="0" err="1"/>
              <a:t>BeşIktaş</a:t>
            </a:r>
            <a:r>
              <a:rPr sz="1600" dirty="0"/>
              <a:t>/ İstanbul - Turkey</a:t>
            </a:r>
            <a:br>
              <a:rPr sz="1600" dirty="0"/>
            </a:br>
            <a:endParaRPr sz="1600" dirty="0"/>
          </a:p>
          <a:p>
            <a:pPr defTabSz="365760">
              <a:lnSpc>
                <a:spcPct val="100000"/>
              </a:lnSpc>
              <a:spcBef>
                <a:spcPts val="0"/>
              </a:spcBef>
              <a:defRPr sz="1800">
                <a:solidFill>
                  <a:srgbClr val="F2B13D"/>
                </a:solidFill>
                <a:latin typeface="Poppins Medium"/>
                <a:ea typeface="Poppins Medium"/>
                <a:cs typeface="Poppins Medium"/>
                <a:sym typeface="Poppins Medium"/>
              </a:defRPr>
            </a:pPr>
            <a:r>
              <a:rPr sz="1600" dirty="0"/>
              <a:t>info@maya-co.com</a:t>
            </a:r>
          </a:p>
        </p:txBody>
      </p:sp>
      <p:sp>
        <p:nvSpPr>
          <p:cNvPr id="299" name="Línea"/>
          <p:cNvSpPr/>
          <p:nvPr/>
        </p:nvSpPr>
        <p:spPr>
          <a:xfrm flipH="1">
            <a:off x="1113424" y="745789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300" name="Head Office"/>
          <p:cNvSpPr txBox="1"/>
          <p:nvPr/>
        </p:nvSpPr>
        <p:spPr>
          <a:xfrm>
            <a:off x="1111325" y="7722953"/>
            <a:ext cx="2356593" cy="51943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2500">
                <a:solidFill>
                  <a:srgbClr val="FFFFFF"/>
                </a:solidFill>
                <a:latin typeface="Poppins Medium"/>
                <a:ea typeface="Poppins Medium"/>
                <a:cs typeface="Poppins Medium"/>
                <a:sym typeface="Poppins Medium"/>
              </a:defRPr>
            </a:lvl1pPr>
          </a:lstStyle>
          <a:p>
            <a:r>
              <a:rPr dirty="0"/>
              <a:t>Head Office</a:t>
            </a:r>
          </a:p>
        </p:txBody>
      </p:sp>
      <p:sp>
        <p:nvSpPr>
          <p:cNvPr id="301" name="125 London Wall, Barbican London EC2Y 5AJ, United Kingdom…"/>
          <p:cNvSpPr txBox="1"/>
          <p:nvPr/>
        </p:nvSpPr>
        <p:spPr>
          <a:xfrm>
            <a:off x="7080325" y="8369700"/>
            <a:ext cx="4869066" cy="1300356"/>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p>
            <a:pPr defTabSz="365760">
              <a:lnSpc>
                <a:spcPct val="100000"/>
              </a:lnSpc>
              <a:spcBef>
                <a:spcPts val="0"/>
              </a:spcBef>
              <a:defRPr sz="1800">
                <a:solidFill>
                  <a:srgbClr val="FFFFFF"/>
                </a:solidFill>
                <a:latin typeface="Poppins Medium"/>
                <a:ea typeface="Poppins Medium"/>
                <a:cs typeface="Poppins Medium"/>
                <a:sym typeface="Poppins Medium"/>
              </a:defRPr>
            </a:pPr>
            <a:r>
              <a:rPr sz="1600"/>
              <a:t>125 London Wall, Barbican</a:t>
            </a:r>
            <a:br>
              <a:rPr sz="1600"/>
            </a:br>
            <a:r>
              <a:rPr sz="1600"/>
              <a:t>London EC2Y 5AJ,</a:t>
            </a:r>
            <a:br>
              <a:rPr sz="1600"/>
            </a:br>
            <a:r>
              <a:rPr sz="1600"/>
              <a:t>United Kingdom</a:t>
            </a:r>
            <a:br>
              <a:rPr sz="1600"/>
            </a:br>
            <a:endParaRPr sz="1600"/>
          </a:p>
          <a:p>
            <a:pPr defTabSz="365760">
              <a:lnSpc>
                <a:spcPct val="100000"/>
              </a:lnSpc>
              <a:spcBef>
                <a:spcPts val="0"/>
              </a:spcBef>
              <a:defRPr sz="1800">
                <a:solidFill>
                  <a:srgbClr val="F2B13D"/>
                </a:solidFill>
                <a:latin typeface="Poppins Medium"/>
                <a:ea typeface="Poppins Medium"/>
                <a:cs typeface="Poppins Medium"/>
                <a:sym typeface="Poppins Medium"/>
              </a:defRPr>
            </a:pPr>
            <a:r>
              <a:rPr sz="1600"/>
              <a:t>trading1@maya-co.com</a:t>
            </a:r>
          </a:p>
        </p:txBody>
      </p:sp>
      <p:sp>
        <p:nvSpPr>
          <p:cNvPr id="302" name="Línea"/>
          <p:cNvSpPr/>
          <p:nvPr/>
        </p:nvSpPr>
        <p:spPr>
          <a:xfrm flipH="1">
            <a:off x="7082424" y="7457893"/>
            <a:ext cx="4412827" cy="1"/>
          </a:xfrm>
          <a:prstGeom prst="line">
            <a:avLst/>
          </a:prstGeom>
          <a:ln w="25400">
            <a:solidFill>
              <a:srgbClr val="FFFFFF">
                <a:alpha val="38482"/>
              </a:srgbClr>
            </a:solidFill>
            <a:miter lim="400000"/>
          </a:ln>
        </p:spPr>
        <p:txBody>
          <a:bodyPr lIns="34290" tIns="34290" rIns="34290" bIns="34290" anchor="ctr"/>
          <a:lstStyle/>
          <a:p>
            <a:endParaRPr/>
          </a:p>
        </p:txBody>
      </p:sp>
      <p:sp>
        <p:nvSpPr>
          <p:cNvPr id="303" name="EMEA Office"/>
          <p:cNvSpPr txBox="1"/>
          <p:nvPr/>
        </p:nvSpPr>
        <p:spPr>
          <a:xfrm>
            <a:off x="7080325" y="7722953"/>
            <a:ext cx="2356593" cy="51943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90" tIns="34290" rIns="34290" bIns="34290" anchor="ctr">
            <a:spAutoFit/>
          </a:bodyPr>
          <a:lstStyle>
            <a:lvl1pPr defTabSz="365760">
              <a:lnSpc>
                <a:spcPct val="70000"/>
              </a:lnSpc>
              <a:spcBef>
                <a:spcPts val="0"/>
              </a:spcBef>
              <a:defRPr sz="2500">
                <a:solidFill>
                  <a:srgbClr val="FFFFFF"/>
                </a:solidFill>
                <a:latin typeface="Poppins Medium"/>
                <a:ea typeface="Poppins Medium"/>
                <a:cs typeface="Poppins Medium"/>
                <a:sym typeface="Poppins Medium"/>
              </a:defRPr>
            </a:lvl1pPr>
          </a:lstStyle>
          <a:p>
            <a:r>
              <a:rPr dirty="0"/>
              <a:t>EMEA Office</a:t>
            </a:r>
          </a:p>
        </p:txBody>
      </p:sp>
      <p:grpSp>
        <p:nvGrpSpPr>
          <p:cNvPr id="18" name="Grupo 17"/>
          <p:cNvGrpSpPr/>
          <p:nvPr/>
        </p:nvGrpSpPr>
        <p:grpSpPr>
          <a:xfrm>
            <a:off x="18904964" y="1356614"/>
            <a:ext cx="388622" cy="1842683"/>
            <a:chOff x="18904964" y="1356614"/>
            <a:chExt cx="388622" cy="1842683"/>
          </a:xfrm>
        </p:grpSpPr>
        <p:sp>
          <p:nvSpPr>
            <p:cNvPr id="19" name="Rectángulo redondeado"/>
            <p:cNvSpPr/>
            <p:nvPr/>
          </p:nvSpPr>
          <p:spPr>
            <a:xfrm rot="16200000">
              <a:off x="18249796" y="2155508"/>
              <a:ext cx="1698957" cy="388622"/>
            </a:xfrm>
            <a:prstGeom prst="roundRect">
              <a:avLst>
                <a:gd name="adj" fmla="val 49020"/>
              </a:avLst>
            </a:prstGeom>
            <a:solidFill>
              <a:srgbClr val="F2B13D"/>
            </a:solidFill>
            <a:ln w="3175" cap="flat">
              <a:noFill/>
              <a:miter lim="400000"/>
            </a:ln>
            <a:effectLst/>
          </p:spPr>
          <p:txBody>
            <a:bodyPr wrap="square" lIns="34290" tIns="34290" rIns="34290" bIns="34290" numCol="1" anchor="ctr">
              <a:noAutofit/>
            </a:bodyPr>
            <a:lstStyle/>
            <a:p>
              <a:pPr algn="ctr" defTabSz="660400">
                <a:lnSpc>
                  <a:spcPct val="100000"/>
                </a:lnSpc>
                <a:spcBef>
                  <a:spcPts val="0"/>
                </a:spcBef>
                <a:defRPr sz="2400">
                  <a:solidFill>
                    <a:srgbClr val="FFFFFF"/>
                  </a:solidFill>
                  <a:latin typeface="Helvetica Neue Medium"/>
                  <a:ea typeface="Helvetica Neue Medium"/>
                  <a:cs typeface="Helvetica Neue Medium"/>
                  <a:sym typeface="Helvetica Neue Medium"/>
                </a:defRPr>
              </a:pPr>
              <a:endParaRPr/>
            </a:p>
          </p:txBody>
        </p:sp>
        <p:sp>
          <p:nvSpPr>
            <p:cNvPr id="20" name="diseño: brande.es"/>
            <p:cNvSpPr txBox="1"/>
            <p:nvPr/>
          </p:nvSpPr>
          <p:spPr>
            <a:xfrm rot="16200000">
              <a:off x="18277505" y="2092985"/>
              <a:ext cx="1698958" cy="226216"/>
            </a:xfrm>
            <a:prstGeom prst="rect">
              <a:avLst/>
            </a:prstGeom>
            <a:noFill/>
            <a:ln w="3175"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90" tIns="34290" rIns="34290" bIns="34290" numCol="1" anchor="t">
              <a:spAutoFit/>
            </a:bodyPr>
            <a:lstStyle/>
            <a:p>
              <a:pPr defTabSz="365760">
                <a:lnSpc>
                  <a:spcPct val="80000"/>
                </a:lnSpc>
                <a:spcBef>
                  <a:spcPts val="0"/>
                </a:spcBef>
                <a:defRPr sz="1200">
                  <a:latin typeface="Poppins Light"/>
                  <a:ea typeface="Poppins Light"/>
                  <a:cs typeface="Poppins Light"/>
                  <a:sym typeface="Poppins Light"/>
                </a:defRPr>
              </a:pPr>
              <a:r>
                <a:rPr dirty="0" err="1">
                  <a:solidFill>
                    <a:schemeClr val="tx1"/>
                  </a:solidFill>
                </a:rPr>
                <a:t>diseño</a:t>
              </a:r>
              <a:r>
                <a:rPr dirty="0">
                  <a:solidFill>
                    <a:schemeClr val="tx1"/>
                  </a:solidFill>
                </a:rPr>
                <a:t>: </a:t>
              </a:r>
              <a:r>
                <a:rPr dirty="0">
                  <a:solidFill>
                    <a:schemeClr val="tx1"/>
                  </a:solidFill>
                  <a:hlinkClick r:id="rId6"/>
                </a:rPr>
                <a:t>brande.es</a:t>
              </a:r>
            </a:p>
          </p:txBody>
        </p:sp>
      </p:grpSp>
      <p:sp>
        <p:nvSpPr>
          <p:cNvPr id="21" name="Rectángulo 20"/>
          <p:cNvSpPr/>
          <p:nvPr/>
        </p:nvSpPr>
        <p:spPr>
          <a:xfrm>
            <a:off x="19131762" y="0"/>
            <a:ext cx="375438" cy="3754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90" tIns="34290" rIns="34290" bIns="34290" numCol="1" spcCol="38100" rtlCol="0" anchor="ctr">
            <a:spAutoFit/>
          </a:bodyPr>
          <a:lstStyle/>
          <a:p>
            <a:pPr marL="0" marR="0" indent="0" algn="ctr" defTabSz="660400" rtl="0" fontAlgn="auto" latinLnBrk="0" hangingPunct="0">
              <a:lnSpc>
                <a:spcPct val="100000"/>
              </a:lnSpc>
              <a:spcBef>
                <a:spcPts val="0"/>
              </a:spcBef>
              <a:spcAft>
                <a:spcPts val="0"/>
              </a:spcAft>
              <a:buClrTx/>
              <a:buSzTx/>
              <a:buFontTx/>
              <a:buNone/>
              <a:tabLst/>
            </a:pPr>
            <a:endParaRPr kumimoji="0" lang="es-ES"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advClick="0" advTm="0"/>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42" fill="hold"/>
                                        <p:tgtEl>
                                          <p:spTgt spid="291"/>
                                        </p:tgtEl>
                                      </p:cBhvr>
                                    </p:cmd>
                                  </p:childTnLst>
                                </p:cTn>
                              </p:par>
                              <p:par>
                                <p:cTn id="7" presetID="9" presetClass="entr" fill="hold" grpId="2" nodeType="withEffect">
                                  <p:stCondLst>
                                    <p:cond delay="0"/>
                                  </p:stCondLst>
                                  <p:iterate>
                                    <p:tmAbs val="0"/>
                                  </p:iterate>
                                  <p:childTnLst>
                                    <p:set>
                                      <p:cBhvr>
                                        <p:cTn id="8" fill="hold"/>
                                        <p:tgtEl>
                                          <p:spTgt spid="295"/>
                                        </p:tgtEl>
                                        <p:attrNameLst>
                                          <p:attrName>style.visibility</p:attrName>
                                        </p:attrNameLst>
                                      </p:cBhvr>
                                      <p:to>
                                        <p:strVal val="visible"/>
                                      </p:to>
                                    </p:set>
                                    <p:animEffect transition="in" filter="dissolve">
                                      <p:cBhvr>
                                        <p:cTn id="9" dur="500"/>
                                        <p:tgtEl>
                                          <p:spTgt spid="295"/>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94"/>
                                        </p:tgtEl>
                                        <p:attrNameLst>
                                          <p:attrName>style.visibility</p:attrName>
                                        </p:attrNameLst>
                                      </p:cBhvr>
                                      <p:to>
                                        <p:strVal val="visible"/>
                                      </p:to>
                                    </p:set>
                                    <p:animEffect transition="in" filter="fade">
                                      <p:cBhvr>
                                        <p:cTn id="12" dur="1000"/>
                                        <p:tgtEl>
                                          <p:spTgt spid="294"/>
                                        </p:tgtEl>
                                      </p:cBhvr>
                                    </p:animEffect>
                                    <p:anim calcmode="lin" valueType="num">
                                      <p:cBhvr>
                                        <p:cTn id="13" dur="1000" fill="hold"/>
                                        <p:tgtEl>
                                          <p:spTgt spid="294"/>
                                        </p:tgtEl>
                                        <p:attrNameLst>
                                          <p:attrName>ppt_x</p:attrName>
                                        </p:attrNameLst>
                                      </p:cBhvr>
                                      <p:tavLst>
                                        <p:tav tm="0">
                                          <p:val>
                                            <p:strVal val="#ppt_x"/>
                                          </p:val>
                                        </p:tav>
                                        <p:tav tm="100000">
                                          <p:val>
                                            <p:strVal val="#ppt_x"/>
                                          </p:val>
                                        </p:tav>
                                      </p:tavLst>
                                    </p:anim>
                                    <p:anim calcmode="lin" valueType="num">
                                      <p:cBhvr>
                                        <p:cTn id="14" dur="1000" fill="hold"/>
                                        <p:tgtEl>
                                          <p:spTgt spid="294"/>
                                        </p:tgtEl>
                                        <p:attrNameLst>
                                          <p:attrName>ppt_y</p:attrName>
                                        </p:attrNameLst>
                                      </p:cBhvr>
                                      <p:tavLst>
                                        <p:tav tm="0">
                                          <p:val>
                                            <p:strVal val="#ppt_y+.1"/>
                                          </p:val>
                                        </p:tav>
                                        <p:tav tm="100000">
                                          <p:val>
                                            <p:strVal val="#ppt_y"/>
                                          </p:val>
                                        </p:tav>
                                      </p:tavLst>
                                    </p:anim>
                                  </p:childTnLst>
                                </p:cTn>
                              </p:par>
                              <p:par>
                                <p:cTn id="15" presetID="9" presetClass="entr" fill="hold" grpId="4" nodeType="withEffect">
                                  <p:stCondLst>
                                    <p:cond delay="2500"/>
                                  </p:stCondLst>
                                  <p:iterate>
                                    <p:tmAbs val="0"/>
                                  </p:iterate>
                                  <p:childTnLst>
                                    <p:set>
                                      <p:cBhvr>
                                        <p:cTn id="16" fill="hold"/>
                                        <p:tgtEl>
                                          <p:spTgt spid="299"/>
                                        </p:tgtEl>
                                        <p:attrNameLst>
                                          <p:attrName>style.visibility</p:attrName>
                                        </p:attrNameLst>
                                      </p:cBhvr>
                                      <p:to>
                                        <p:strVal val="visible"/>
                                      </p:to>
                                    </p:set>
                                    <p:animEffect transition="in" filter="dissolve">
                                      <p:cBhvr>
                                        <p:cTn id="17" dur="400"/>
                                        <p:tgtEl>
                                          <p:spTgt spid="299"/>
                                        </p:tgtEl>
                                      </p:cBhvr>
                                    </p:animEffect>
                                  </p:childTnLst>
                                </p:cTn>
                              </p:par>
                              <p:par>
                                <p:cTn id="18" presetID="42" presetClass="entr" presetSubtype="0" fill="hold" grpId="0" nodeType="withEffect">
                                  <p:stCondLst>
                                    <p:cond delay="2500"/>
                                  </p:stCondLst>
                                  <p:childTnLst>
                                    <p:set>
                                      <p:cBhvr>
                                        <p:cTn id="19" dur="1" fill="hold">
                                          <p:stCondLst>
                                            <p:cond delay="0"/>
                                          </p:stCondLst>
                                        </p:cTn>
                                        <p:tgtEl>
                                          <p:spTgt spid="300"/>
                                        </p:tgtEl>
                                        <p:attrNameLst>
                                          <p:attrName>style.visibility</p:attrName>
                                        </p:attrNameLst>
                                      </p:cBhvr>
                                      <p:to>
                                        <p:strVal val="visible"/>
                                      </p:to>
                                    </p:set>
                                    <p:animEffect transition="in" filter="fade">
                                      <p:cBhvr>
                                        <p:cTn id="20" dur="1000"/>
                                        <p:tgtEl>
                                          <p:spTgt spid="300"/>
                                        </p:tgtEl>
                                      </p:cBhvr>
                                    </p:animEffect>
                                    <p:anim calcmode="lin" valueType="num">
                                      <p:cBhvr>
                                        <p:cTn id="21" dur="1000" fill="hold"/>
                                        <p:tgtEl>
                                          <p:spTgt spid="300"/>
                                        </p:tgtEl>
                                        <p:attrNameLst>
                                          <p:attrName>ppt_x</p:attrName>
                                        </p:attrNameLst>
                                      </p:cBhvr>
                                      <p:tavLst>
                                        <p:tav tm="0">
                                          <p:val>
                                            <p:strVal val="#ppt_x"/>
                                          </p:val>
                                        </p:tav>
                                        <p:tav tm="100000">
                                          <p:val>
                                            <p:strVal val="#ppt_x"/>
                                          </p:val>
                                        </p:tav>
                                      </p:tavLst>
                                    </p:anim>
                                    <p:anim calcmode="lin" valueType="num">
                                      <p:cBhvr>
                                        <p:cTn id="22" dur="1000" fill="hold"/>
                                        <p:tgtEl>
                                          <p:spTgt spid="30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500"/>
                                  </p:stCondLst>
                                  <p:childTnLst>
                                    <p:set>
                                      <p:cBhvr>
                                        <p:cTn id="24" dur="1" fill="hold">
                                          <p:stCondLst>
                                            <p:cond delay="0"/>
                                          </p:stCondLst>
                                        </p:cTn>
                                        <p:tgtEl>
                                          <p:spTgt spid="298"/>
                                        </p:tgtEl>
                                        <p:attrNameLst>
                                          <p:attrName>style.visibility</p:attrName>
                                        </p:attrNameLst>
                                      </p:cBhvr>
                                      <p:to>
                                        <p:strVal val="visible"/>
                                      </p:to>
                                    </p:set>
                                    <p:animEffect transition="in" filter="fade">
                                      <p:cBhvr>
                                        <p:cTn id="25" dur="1000"/>
                                        <p:tgtEl>
                                          <p:spTgt spid="298"/>
                                        </p:tgtEl>
                                      </p:cBhvr>
                                    </p:animEffect>
                                    <p:anim calcmode="lin" valueType="num">
                                      <p:cBhvr>
                                        <p:cTn id="26" dur="1000" fill="hold"/>
                                        <p:tgtEl>
                                          <p:spTgt spid="298"/>
                                        </p:tgtEl>
                                        <p:attrNameLst>
                                          <p:attrName>ppt_x</p:attrName>
                                        </p:attrNameLst>
                                      </p:cBhvr>
                                      <p:tavLst>
                                        <p:tav tm="0">
                                          <p:val>
                                            <p:strVal val="#ppt_x"/>
                                          </p:val>
                                        </p:tav>
                                        <p:tav tm="100000">
                                          <p:val>
                                            <p:strVal val="#ppt_x"/>
                                          </p:val>
                                        </p:tav>
                                      </p:tavLst>
                                    </p:anim>
                                    <p:anim calcmode="lin" valueType="num">
                                      <p:cBhvr>
                                        <p:cTn id="27" dur="1000" fill="hold"/>
                                        <p:tgtEl>
                                          <p:spTgt spid="298"/>
                                        </p:tgtEl>
                                        <p:attrNameLst>
                                          <p:attrName>ppt_y</p:attrName>
                                        </p:attrNameLst>
                                      </p:cBhvr>
                                      <p:tavLst>
                                        <p:tav tm="0">
                                          <p:val>
                                            <p:strVal val="#ppt_y+.1"/>
                                          </p:val>
                                        </p:tav>
                                        <p:tav tm="100000">
                                          <p:val>
                                            <p:strVal val="#ppt_y"/>
                                          </p:val>
                                        </p:tav>
                                      </p:tavLst>
                                    </p:anim>
                                  </p:childTnLst>
                                </p:cTn>
                              </p:par>
                              <p:par>
                                <p:cTn id="28" presetID="9" presetClass="entr" fill="hold" grpId="7" nodeType="withEffect">
                                  <p:stCondLst>
                                    <p:cond delay="3000"/>
                                  </p:stCondLst>
                                  <p:iterate>
                                    <p:tmAbs val="0"/>
                                  </p:iterate>
                                  <p:childTnLst>
                                    <p:set>
                                      <p:cBhvr>
                                        <p:cTn id="29" fill="hold"/>
                                        <p:tgtEl>
                                          <p:spTgt spid="302"/>
                                        </p:tgtEl>
                                        <p:attrNameLst>
                                          <p:attrName>style.visibility</p:attrName>
                                        </p:attrNameLst>
                                      </p:cBhvr>
                                      <p:to>
                                        <p:strVal val="visible"/>
                                      </p:to>
                                    </p:set>
                                    <p:animEffect transition="in" filter="dissolve">
                                      <p:cBhvr>
                                        <p:cTn id="30" dur="400"/>
                                        <p:tgtEl>
                                          <p:spTgt spid="302"/>
                                        </p:tgtEl>
                                      </p:cBhvr>
                                    </p:animEffect>
                                  </p:childTnLst>
                                </p:cTn>
                              </p:par>
                              <p:par>
                                <p:cTn id="31" presetID="42" presetClass="entr" presetSubtype="0" fill="hold" grpId="0" nodeType="withEffect">
                                  <p:stCondLst>
                                    <p:cond delay="3000"/>
                                  </p:stCondLst>
                                  <p:childTnLst>
                                    <p:set>
                                      <p:cBhvr>
                                        <p:cTn id="32" dur="1" fill="hold">
                                          <p:stCondLst>
                                            <p:cond delay="0"/>
                                          </p:stCondLst>
                                        </p:cTn>
                                        <p:tgtEl>
                                          <p:spTgt spid="303"/>
                                        </p:tgtEl>
                                        <p:attrNameLst>
                                          <p:attrName>style.visibility</p:attrName>
                                        </p:attrNameLst>
                                      </p:cBhvr>
                                      <p:to>
                                        <p:strVal val="visible"/>
                                      </p:to>
                                    </p:set>
                                    <p:animEffect transition="in" filter="fade">
                                      <p:cBhvr>
                                        <p:cTn id="33" dur="1000"/>
                                        <p:tgtEl>
                                          <p:spTgt spid="303"/>
                                        </p:tgtEl>
                                      </p:cBhvr>
                                    </p:animEffect>
                                    <p:anim calcmode="lin" valueType="num">
                                      <p:cBhvr>
                                        <p:cTn id="34" dur="1000" fill="hold"/>
                                        <p:tgtEl>
                                          <p:spTgt spid="303"/>
                                        </p:tgtEl>
                                        <p:attrNameLst>
                                          <p:attrName>ppt_x</p:attrName>
                                        </p:attrNameLst>
                                      </p:cBhvr>
                                      <p:tavLst>
                                        <p:tav tm="0">
                                          <p:val>
                                            <p:strVal val="#ppt_x"/>
                                          </p:val>
                                        </p:tav>
                                        <p:tav tm="100000">
                                          <p:val>
                                            <p:strVal val="#ppt_x"/>
                                          </p:val>
                                        </p:tav>
                                      </p:tavLst>
                                    </p:anim>
                                    <p:anim calcmode="lin" valueType="num">
                                      <p:cBhvr>
                                        <p:cTn id="35" dur="1000" fill="hold"/>
                                        <p:tgtEl>
                                          <p:spTgt spid="30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3000"/>
                                  </p:stCondLst>
                                  <p:childTnLst>
                                    <p:set>
                                      <p:cBhvr>
                                        <p:cTn id="37" dur="1" fill="hold">
                                          <p:stCondLst>
                                            <p:cond delay="0"/>
                                          </p:stCondLst>
                                        </p:cTn>
                                        <p:tgtEl>
                                          <p:spTgt spid="301"/>
                                        </p:tgtEl>
                                        <p:attrNameLst>
                                          <p:attrName>style.visibility</p:attrName>
                                        </p:attrNameLst>
                                      </p:cBhvr>
                                      <p:to>
                                        <p:strVal val="visible"/>
                                      </p:to>
                                    </p:set>
                                    <p:animEffect transition="in" filter="fade">
                                      <p:cBhvr>
                                        <p:cTn id="38" dur="1000"/>
                                        <p:tgtEl>
                                          <p:spTgt spid="301"/>
                                        </p:tgtEl>
                                      </p:cBhvr>
                                    </p:animEffect>
                                    <p:anim calcmode="lin" valueType="num">
                                      <p:cBhvr>
                                        <p:cTn id="39" dur="1000" fill="hold"/>
                                        <p:tgtEl>
                                          <p:spTgt spid="301"/>
                                        </p:tgtEl>
                                        <p:attrNameLst>
                                          <p:attrName>ppt_x</p:attrName>
                                        </p:attrNameLst>
                                      </p:cBhvr>
                                      <p:tavLst>
                                        <p:tav tm="0">
                                          <p:val>
                                            <p:strVal val="#ppt_x"/>
                                          </p:val>
                                        </p:tav>
                                        <p:tav tm="100000">
                                          <p:val>
                                            <p:strVal val="#ppt_x"/>
                                          </p:val>
                                        </p:tav>
                                      </p:tavLst>
                                    </p:anim>
                                    <p:anim calcmode="lin" valueType="num">
                                      <p:cBhvr>
                                        <p:cTn id="40" dur="1000" fill="hold"/>
                                        <p:tgtEl>
                                          <p:spTgt spid="30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000"/>
                                  </p:stCondLst>
                                  <p:childTnLst>
                                    <p:set>
                                      <p:cBhvr>
                                        <p:cTn id="42" dur="1" fill="hold">
                                          <p:stCondLst>
                                            <p:cond delay="0"/>
                                          </p:stCondLst>
                                        </p:cTn>
                                        <p:tgtEl>
                                          <p:spTgt spid="297"/>
                                        </p:tgtEl>
                                        <p:attrNameLst>
                                          <p:attrName>style.visibility</p:attrName>
                                        </p:attrNameLst>
                                      </p:cBhvr>
                                      <p:to>
                                        <p:strVal val="visible"/>
                                      </p:to>
                                    </p:set>
                                    <p:animEffect transition="in" filter="fade">
                                      <p:cBhvr>
                                        <p:cTn id="43" dur="1000"/>
                                        <p:tgtEl>
                                          <p:spTgt spid="297"/>
                                        </p:tgtEl>
                                      </p:cBhvr>
                                    </p:animEffect>
                                    <p:anim calcmode="lin" valueType="num">
                                      <p:cBhvr>
                                        <p:cTn id="44" dur="1000" fill="hold"/>
                                        <p:tgtEl>
                                          <p:spTgt spid="297"/>
                                        </p:tgtEl>
                                        <p:attrNameLst>
                                          <p:attrName>ppt_x</p:attrName>
                                        </p:attrNameLst>
                                      </p:cBhvr>
                                      <p:tavLst>
                                        <p:tav tm="0">
                                          <p:val>
                                            <p:strVal val="#ppt_x"/>
                                          </p:val>
                                        </p:tav>
                                        <p:tav tm="100000">
                                          <p:val>
                                            <p:strVal val="#ppt_x"/>
                                          </p:val>
                                        </p:tav>
                                      </p:tavLst>
                                    </p:anim>
                                    <p:anim calcmode="lin" valueType="num">
                                      <p:cBhvr>
                                        <p:cTn id="45" dur="1000" fill="hold"/>
                                        <p:tgtEl>
                                          <p:spTgt spid="29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93"/>
                                        </p:tgtEl>
                                        <p:attrNameLst>
                                          <p:attrName>style.visibility</p:attrName>
                                        </p:attrNameLst>
                                      </p:cBhvr>
                                      <p:to>
                                        <p:strVal val="visible"/>
                                      </p:to>
                                    </p:set>
                                    <p:animEffect transition="in" filter="fade">
                                      <p:cBhvr>
                                        <p:cTn id="48" dur="1000"/>
                                        <p:tgtEl>
                                          <p:spTgt spid="293"/>
                                        </p:tgtEl>
                                      </p:cBhvr>
                                    </p:animEffect>
                                    <p:anim calcmode="lin" valueType="num">
                                      <p:cBhvr>
                                        <p:cTn id="49" dur="1000" fill="hold"/>
                                        <p:tgtEl>
                                          <p:spTgt spid="293"/>
                                        </p:tgtEl>
                                        <p:attrNameLst>
                                          <p:attrName>ppt_x</p:attrName>
                                        </p:attrNameLst>
                                      </p:cBhvr>
                                      <p:tavLst>
                                        <p:tav tm="0">
                                          <p:val>
                                            <p:strVal val="#ppt_x"/>
                                          </p:val>
                                        </p:tav>
                                        <p:tav tm="100000">
                                          <p:val>
                                            <p:strVal val="#ppt_x"/>
                                          </p:val>
                                        </p:tav>
                                      </p:tavLst>
                                    </p:anim>
                                    <p:anim calcmode="lin" valueType="num">
                                      <p:cBhvr>
                                        <p:cTn id="50" dur="1000" fill="hold"/>
                                        <p:tgtEl>
                                          <p:spTgt spid="293"/>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292"/>
                                        </p:tgtEl>
                                        <p:attrNameLst>
                                          <p:attrName>style.visibility</p:attrName>
                                        </p:attrNameLst>
                                      </p:cBhvr>
                                      <p:to>
                                        <p:strVal val="visible"/>
                                      </p:to>
                                    </p:set>
                                    <p:animEffect transition="in" filter="fade">
                                      <p:cBhvr>
                                        <p:cTn id="53" dur="100"/>
                                        <p:tgtEl>
                                          <p:spTgt spid="292"/>
                                        </p:tgtEl>
                                      </p:cBhvr>
                                    </p:animEffect>
                                  </p:childTnLst>
                                </p:cTn>
                              </p:par>
                              <p:par>
                                <p:cTn id="54" presetID="42" presetClass="entr" presetSubtype="0" fill="hold" grpId="0" nodeType="withEffect" nodePh="1">
                                  <p:stCondLst>
                                    <p:cond delay="100"/>
                                  </p:stCondLst>
                                  <p:endCondLst>
                                    <p:cond evt="begin" delay="0">
                                      <p:tn val="54"/>
                                    </p:cond>
                                  </p:end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0"/>
                                        <p:tgtEl>
                                          <p:spTgt spid="21"/>
                                        </p:tgtEl>
                                      </p:cBhvr>
                                    </p:animEffect>
                                    <p:anim calcmode="lin" valueType="num">
                                      <p:cBhvr>
                                        <p:cTn id="57" dur="5000" fill="hold"/>
                                        <p:tgtEl>
                                          <p:spTgt spid="21"/>
                                        </p:tgtEl>
                                        <p:attrNameLst>
                                          <p:attrName>ppt_x</p:attrName>
                                        </p:attrNameLst>
                                      </p:cBhvr>
                                      <p:tavLst>
                                        <p:tav tm="0">
                                          <p:val>
                                            <p:strVal val="#ppt_x"/>
                                          </p:val>
                                        </p:tav>
                                        <p:tav tm="100000">
                                          <p:val>
                                            <p:strVal val="#ppt_x"/>
                                          </p:val>
                                        </p:tav>
                                      </p:tavLst>
                                    </p:anim>
                                    <p:anim calcmode="lin" valueType="num">
                                      <p:cBhvr>
                                        <p:cTn id="58" dur="5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59" fill="hold" display="0">
                  <p:stCondLst>
                    <p:cond delay="indefinite"/>
                  </p:stCondLst>
                </p:cTn>
                <p:tgtEl>
                  <p:spTgt spid="291"/>
                </p:tgtEl>
              </p:cMediaNode>
            </p:video>
            <p:seq concurrent="1" prevAc="none" nextAc="seek">
              <p:cTn id="60" restart="whenNotActive" fill="hold" evtFilter="cancelBubble" nodeType="interactiveSeq">
                <p:stCondLst>
                  <p:cond evt="onClick" delay="0">
                    <p:tgtEl>
                      <p:spTgt spid="291"/>
                    </p:tgtEl>
                  </p:cond>
                </p:stCondLst>
                <p:endSync evt="end" delay="0">
                  <p:rtn val="all"/>
                </p:endSync>
                <p:childTnLst>
                  <p:par>
                    <p:cTn id="61" fill="hold">
                      <p:stCondLst>
                        <p:cond delay="0"/>
                      </p:stCondLst>
                      <p:childTnLst>
                        <p:par>
                          <p:cTn id="62" fill="hold">
                            <p:stCondLst>
                              <p:cond delay="0"/>
                            </p:stCondLst>
                            <p:childTnLst>
                              <p:par>
                                <p:cTn id="63" presetID="2" presetClass="mediacall" presetSubtype="0" fill="hold" nodeType="clickEffect">
                                  <p:stCondLst>
                                    <p:cond delay="0"/>
                                  </p:stCondLst>
                                  <p:childTnLst>
                                    <p:cmd type="call" cmd="togglePause">
                                      <p:cBhvr>
                                        <p:cTn id="64" dur="1" fill="hold"/>
                                        <p:tgtEl>
                                          <p:spTgt spid="291"/>
                                        </p:tgtEl>
                                      </p:cBhvr>
                                    </p:cmd>
                                  </p:childTnLst>
                                </p:cTn>
                              </p:par>
                            </p:childTnLst>
                          </p:cTn>
                        </p:par>
                      </p:childTnLst>
                    </p:cTn>
                  </p:par>
                </p:childTnLst>
              </p:cTn>
              <p:nextCondLst>
                <p:cond evt="onClick" delay="0">
                  <p:tgtEl>
                    <p:spTgt spid="291"/>
                  </p:tgtEl>
                </p:cond>
              </p:nextCondLst>
            </p:seq>
          </p:childTnLst>
        </p:cTn>
      </p:par>
    </p:tnLst>
    <p:bldLst>
      <p:bldP spid="292" grpId="0" animBg="1"/>
      <p:bldP spid="294" grpId="0" animBg="1"/>
      <p:bldP spid="295" grpId="2" animBg="1" advAuto="0"/>
      <p:bldP spid="297" grpId="0" animBg="1"/>
      <p:bldP spid="298" grpId="0" animBg="1"/>
      <p:bldP spid="299" grpId="4" animBg="1" advAuto="0"/>
      <p:bldP spid="300" grpId="0" animBg="1"/>
      <p:bldP spid="301" grpId="0" animBg="1"/>
      <p:bldP spid="302" grpId="7" animBg="1" advAuto="0"/>
      <p:bldP spid="303" grpId="0" animBg="1"/>
      <p:bldP spid="21" grpId="0"/>
    </p:bldLst>
  </p:timing>
</p:sld>
</file>

<file path=ppt/theme/theme1.xml><?xml version="1.0" encoding="utf-8"?>
<a:theme xmlns:a="http://schemas.openxmlformats.org/drawingml/2006/main" name="21_BasicWhite">
  <a:themeElements>
    <a:clrScheme name="Personalizado 1">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00"/>
      </a:hlink>
      <a:folHlink>
        <a:srgbClr val="000000"/>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34290" tIns="34290" rIns="34290" bIns="34290" numCol="1" spcCol="38100" rtlCol="0" anchor="ctr">
        <a:spAutoFit/>
      </a:bodyPr>
      <a:lstStyle>
        <a:defPPr marL="0" marR="0" indent="0" algn="ctr" defTabSz="660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4290" tIns="34290" rIns="34290" bIns="34290" numCol="1" spcCol="38100" rtlCol="0" anchor="ctr">
        <a:spAutoFit/>
      </a:bodyPr>
      <a:lstStyle>
        <a:defPPr marL="0" marR="0" indent="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34290" tIns="34290" rIns="34290" bIns="34290" numCol="1" spcCol="38100" rtlCol="0" anchor="ctr">
        <a:spAutoFit/>
      </a:bodyPr>
      <a:lstStyle>
        <a:defPPr marL="0" marR="0" indent="0" algn="ctr" defTabSz="660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4290" tIns="34290" rIns="34290" bIns="34290" numCol="1" spcCol="38100" rtlCol="0" anchor="ctr">
        <a:spAutoFit/>
      </a:bodyPr>
      <a:lstStyle>
        <a:defPPr marL="0" marR="0" indent="0" algn="l" defTabSz="1950671" rtl="0" fontAlgn="auto" latinLnBrk="0" hangingPunct="0">
          <a:lnSpc>
            <a:spcPct val="90000"/>
          </a:lnSpc>
          <a:spcBef>
            <a:spcPts val="3600"/>
          </a:spcBef>
          <a:spcAft>
            <a:spcPts val="0"/>
          </a:spcAft>
          <a:buClrTx/>
          <a:buSzTx/>
          <a:buFontTx/>
          <a:buNone/>
          <a:tabLst/>
          <a:defRPr kumimoji="0" sz="3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265</TotalTime>
  <Words>451</Words>
  <Application>Microsoft Office PowerPoint</Application>
  <PresentationFormat>Personalizado</PresentationFormat>
  <Paragraphs>71</Paragraphs>
  <Slides>9</Slides>
  <Notes>0</Notes>
  <HiddenSlides>0</HiddenSlides>
  <MMClips>9</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9</vt:i4>
      </vt:variant>
    </vt:vector>
  </HeadingPairs>
  <TitlesOfParts>
    <vt:vector size="18" baseType="lpstr">
      <vt:lpstr>Helvetica Neue</vt:lpstr>
      <vt:lpstr>Helvetica Neue Medium</vt:lpstr>
      <vt:lpstr>Poppins</vt:lpstr>
      <vt:lpstr>Poppins Bold</vt:lpstr>
      <vt:lpstr>Poppins Light</vt:lpstr>
      <vt:lpstr>Poppins Medium</vt:lpstr>
      <vt:lpstr>Poppins SemiBold</vt:lpstr>
      <vt:lpstr>Poppins Thin</vt:lpstr>
      <vt:lpstr>21_BasicWhite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Brande</cp:lastModifiedBy>
  <cp:revision>15</cp:revision>
  <dcterms:modified xsi:type="dcterms:W3CDTF">2026-10-09T11:25:36Z</dcterms:modified>
</cp:coreProperties>
</file>